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embedTrueTypeFonts="1" saveSubsetFonts="1">
  <p:sldMasterIdLst>
    <p:sldMasterId id="2147483663" r:id="rId4"/>
  </p:sldMasterIdLst>
  <p:notesMasterIdLst>
    <p:notesMasterId r:id="rId6"/>
  </p:notesMasterIdLst>
  <p:sldIdLst>
    <p:sldId id="256" r:id="rId5"/>
  </p:sldIdLst>
  <p:sldSz cx="6858000" cy="9906000" type="A4"/>
  <p:notesSz cx="6865938" cy="95408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482" userDrawn="1">
          <p15:clr>
            <a:srgbClr val="A4A3A4"/>
          </p15:clr>
        </p15:guide>
        <p15:guide id="4" orient="horz" pos="21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00"/>
    <a:srgbClr val="167CBB"/>
    <a:srgbClr val="FF0000"/>
    <a:srgbClr val="EBEBEB"/>
    <a:srgbClr val="197DBC"/>
    <a:srgbClr val="FFD766"/>
    <a:srgbClr val="FFFFFF"/>
    <a:srgbClr val="B5850B"/>
    <a:srgbClr val="E6E6E6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סגנון בהיר 2 - הדגשה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1" autoAdjust="0"/>
    <p:restoredTop sz="95226" autoAdjust="0"/>
  </p:normalViewPr>
  <p:slideViewPr>
    <p:cSldViewPr snapToGrid="0">
      <p:cViewPr varScale="1">
        <p:scale>
          <a:sx n="63" d="100"/>
          <a:sy n="63" d="100"/>
        </p:scale>
        <p:origin x="2037" y="72"/>
      </p:cViewPr>
      <p:guideLst>
        <p:guide pos="3780"/>
        <p:guide pos="2160"/>
        <p:guide orient="horz" pos="1482"/>
        <p:guide orient="horz" pos="2105"/>
      </p:guideLst>
    </p:cSldViewPr>
  </p:slideViewPr>
  <p:notesTextViewPr>
    <p:cViewPr>
      <p:scale>
        <a:sx n="25" d="100"/>
        <a:sy n="25" d="100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לירן לוין" userId="S::liran@civileng.co.il::8bc9769d-1e95-4cc7-863b-d4572fe46232" providerId="AD" clId="Web-{DEF9A85E-C7B3-1B52-B013-9F1D09BC40CD}"/>
    <pc:docChg chg="modSld">
      <pc:chgData name="לירן לוין" userId="S::liran@civileng.co.il::8bc9769d-1e95-4cc7-863b-d4572fe46232" providerId="AD" clId="Web-{DEF9A85E-C7B3-1B52-B013-9F1D09BC40CD}" dt="2022-07-10T18:16:22.147" v="6" actId="20577"/>
      <pc:docMkLst>
        <pc:docMk/>
      </pc:docMkLst>
      <pc:sldChg chg="modSp">
        <pc:chgData name="לירן לוין" userId="S::liran@civileng.co.il::8bc9769d-1e95-4cc7-863b-d4572fe46232" providerId="AD" clId="Web-{DEF9A85E-C7B3-1B52-B013-9F1D09BC40CD}" dt="2022-07-10T18:16:22.147" v="6" actId="20577"/>
        <pc:sldMkLst>
          <pc:docMk/>
          <pc:sldMk cId="3470490736" sldId="256"/>
        </pc:sldMkLst>
        <pc:spChg chg="mod">
          <ac:chgData name="לירן לוין" userId="S::liran@civileng.co.il::8bc9769d-1e95-4cc7-863b-d4572fe46232" providerId="AD" clId="Web-{DEF9A85E-C7B3-1B52-B013-9F1D09BC40CD}" dt="2022-07-10T18:16:22.147" v="6" actId="20577"/>
          <ac:spMkLst>
            <pc:docMk/>
            <pc:sldMk cId="3470490736" sldId="256"/>
            <ac:spMk id="71" creationId="{D4BF3DDE-7875-0BA6-0E19-184358F6CED2}"/>
          </ac:spMkLst>
        </pc:spChg>
      </pc:sldChg>
    </pc:docChg>
  </pc:docChgLst>
  <pc:docChgLst>
    <pc:chgData name="info" userId="8a3de5b3-c3d3-43da-bb88-723206cd0b81" providerId="ADAL" clId="{74E257B1-66EC-4C93-890F-49D4A235B135}"/>
    <pc:docChg chg="undo custSel addSld modSld">
      <pc:chgData name="info" userId="8a3de5b3-c3d3-43da-bb88-723206cd0b81" providerId="ADAL" clId="{74E257B1-66EC-4C93-890F-49D4A235B135}" dt="2022-07-15T14:32:23.583" v="394" actId="1076"/>
      <pc:docMkLst>
        <pc:docMk/>
      </pc:docMkLst>
      <pc:sldChg chg="addSp delSp modSp mod">
        <pc:chgData name="info" userId="8a3de5b3-c3d3-43da-bb88-723206cd0b81" providerId="ADAL" clId="{74E257B1-66EC-4C93-890F-49D4A235B135}" dt="2022-07-15T14:32:23.583" v="394" actId="1076"/>
        <pc:sldMkLst>
          <pc:docMk/>
          <pc:sldMk cId="392915133" sldId="294"/>
        </pc:sldMkLst>
        <pc:spChg chg="mod">
          <ac:chgData name="info" userId="8a3de5b3-c3d3-43da-bb88-723206cd0b81" providerId="ADAL" clId="{74E257B1-66EC-4C93-890F-49D4A235B135}" dt="2022-07-15T10:35:05.533" v="347" actId="1076"/>
          <ac:spMkLst>
            <pc:docMk/>
            <pc:sldMk cId="392915133" sldId="294"/>
            <ac:spMk id="40" creationId="{E2E09AD7-6A09-F59B-1C50-42848437D463}"/>
          </ac:spMkLst>
        </pc:spChg>
        <pc:spChg chg="add mod">
          <ac:chgData name="info" userId="8a3de5b3-c3d3-43da-bb88-723206cd0b81" providerId="ADAL" clId="{74E257B1-66EC-4C93-890F-49D4A235B135}" dt="2022-07-15T14:32:23.583" v="394" actId="1076"/>
          <ac:spMkLst>
            <pc:docMk/>
            <pc:sldMk cId="392915133" sldId="294"/>
            <ac:spMk id="45" creationId="{38483290-5222-F464-CC9E-74AD6A4A0FF9}"/>
          </ac:spMkLst>
        </pc:spChg>
        <pc:spChg chg="mod">
          <ac:chgData name="info" userId="8a3de5b3-c3d3-43da-bb88-723206cd0b81" providerId="ADAL" clId="{74E257B1-66EC-4C93-890F-49D4A235B135}" dt="2022-07-15T14:31:51.386" v="387" actId="1036"/>
          <ac:spMkLst>
            <pc:docMk/>
            <pc:sldMk cId="392915133" sldId="294"/>
            <ac:spMk id="65" creationId="{28FBD9B3-9376-8061-28C9-218DE5C136D3}"/>
          </ac:spMkLst>
        </pc:spChg>
        <pc:spChg chg="mod">
          <ac:chgData name="info" userId="8a3de5b3-c3d3-43da-bb88-723206cd0b81" providerId="ADAL" clId="{74E257B1-66EC-4C93-890F-49D4A235B135}" dt="2022-07-15T14:31:51.386" v="387" actId="1036"/>
          <ac:spMkLst>
            <pc:docMk/>
            <pc:sldMk cId="392915133" sldId="294"/>
            <ac:spMk id="88" creationId="{25C2413A-1A00-D7C1-31CC-57FEE540A6C3}"/>
          </ac:spMkLst>
        </pc:spChg>
        <pc:spChg chg="mod">
          <ac:chgData name="info" userId="8a3de5b3-c3d3-43da-bb88-723206cd0b81" providerId="ADAL" clId="{74E257B1-66EC-4C93-890F-49D4A235B135}" dt="2022-07-15T14:31:51.386" v="387" actId="1036"/>
          <ac:spMkLst>
            <pc:docMk/>
            <pc:sldMk cId="392915133" sldId="294"/>
            <ac:spMk id="89" creationId="{76CD5762-FA7C-3F4D-B331-0A16F623B110}"/>
          </ac:spMkLst>
        </pc:spChg>
        <pc:spChg chg="mod">
          <ac:chgData name="info" userId="8a3de5b3-c3d3-43da-bb88-723206cd0b81" providerId="ADAL" clId="{74E257B1-66EC-4C93-890F-49D4A235B135}" dt="2022-07-15T14:31:51.386" v="387" actId="1036"/>
          <ac:spMkLst>
            <pc:docMk/>
            <pc:sldMk cId="392915133" sldId="294"/>
            <ac:spMk id="90" creationId="{5D8A24E1-90B2-1B3B-4981-6102198B2418}"/>
          </ac:spMkLst>
        </pc:spChg>
        <pc:spChg chg="mod">
          <ac:chgData name="info" userId="8a3de5b3-c3d3-43da-bb88-723206cd0b81" providerId="ADAL" clId="{74E257B1-66EC-4C93-890F-49D4A235B135}" dt="2022-07-15T14:31:51.386" v="387" actId="1036"/>
          <ac:spMkLst>
            <pc:docMk/>
            <pc:sldMk cId="392915133" sldId="294"/>
            <ac:spMk id="91" creationId="{881F38E9-FCC5-EB22-62E1-7ED3730C165C}"/>
          </ac:spMkLst>
        </pc:spChg>
        <pc:spChg chg="mod">
          <ac:chgData name="info" userId="8a3de5b3-c3d3-43da-bb88-723206cd0b81" providerId="ADAL" clId="{74E257B1-66EC-4C93-890F-49D4A235B135}" dt="2022-07-15T14:31:51.386" v="387" actId="1036"/>
          <ac:spMkLst>
            <pc:docMk/>
            <pc:sldMk cId="392915133" sldId="294"/>
            <ac:spMk id="92" creationId="{1394C2CA-CCE2-6FE4-2BEF-B9097405027C}"/>
          </ac:spMkLst>
        </pc:spChg>
        <pc:spChg chg="mod">
          <ac:chgData name="info" userId="8a3de5b3-c3d3-43da-bb88-723206cd0b81" providerId="ADAL" clId="{74E257B1-66EC-4C93-890F-49D4A235B135}" dt="2022-07-15T14:31:51.386" v="387" actId="1036"/>
          <ac:spMkLst>
            <pc:docMk/>
            <pc:sldMk cId="392915133" sldId="294"/>
            <ac:spMk id="93" creationId="{9CBE6449-A81E-4A6E-9988-11BDC220ECF7}"/>
          </ac:spMkLst>
        </pc:spChg>
        <pc:spChg chg="mod">
          <ac:chgData name="info" userId="8a3de5b3-c3d3-43da-bb88-723206cd0b81" providerId="ADAL" clId="{74E257B1-66EC-4C93-890F-49D4A235B135}" dt="2022-07-15T14:32:18.134" v="392" actId="1076"/>
          <ac:spMkLst>
            <pc:docMk/>
            <pc:sldMk cId="392915133" sldId="294"/>
            <ac:spMk id="95" creationId="{ECB851B4-8D30-F119-BEC4-6DA24B0F91DE}"/>
          </ac:spMkLst>
        </pc:spChg>
        <pc:cxnChg chg="del mod">
          <ac:chgData name="info" userId="8a3de5b3-c3d3-43da-bb88-723206cd0b81" providerId="ADAL" clId="{74E257B1-66EC-4C93-890F-49D4A235B135}" dt="2022-07-15T14:32:11.706" v="391" actId="478"/>
          <ac:cxnSpMkLst>
            <pc:docMk/>
            <pc:sldMk cId="392915133" sldId="294"/>
            <ac:cxnSpMk id="3" creationId="{3B36F3CE-C592-1FE7-14C3-4575DA8F88D8}"/>
          </ac:cxnSpMkLst>
        </pc:cxnChg>
        <pc:cxnChg chg="add mod">
          <ac:chgData name="info" userId="8a3de5b3-c3d3-43da-bb88-723206cd0b81" providerId="ADAL" clId="{74E257B1-66EC-4C93-890F-49D4A235B135}" dt="2022-07-15T14:32:06.588" v="390" actId="1076"/>
          <ac:cxnSpMkLst>
            <pc:docMk/>
            <pc:sldMk cId="392915133" sldId="294"/>
            <ac:cxnSpMk id="46" creationId="{C6EF3E54-78CB-76C2-D317-2BA633859D02}"/>
          </ac:cxnSpMkLst>
        </pc:cxnChg>
      </pc:sldChg>
      <pc:sldChg chg="modSp mod">
        <pc:chgData name="info" userId="8a3de5b3-c3d3-43da-bb88-723206cd0b81" providerId="ADAL" clId="{74E257B1-66EC-4C93-890F-49D4A235B135}" dt="2022-07-11T07:42:45.286" v="116" actId="1038"/>
        <pc:sldMkLst>
          <pc:docMk/>
          <pc:sldMk cId="4143038465" sldId="295"/>
        </pc:sldMkLst>
        <pc:spChg chg="mod">
          <ac:chgData name="info" userId="8a3de5b3-c3d3-43da-bb88-723206cd0b81" providerId="ADAL" clId="{74E257B1-66EC-4C93-890F-49D4A235B135}" dt="2022-07-11T07:42:45.286" v="116" actId="1038"/>
          <ac:spMkLst>
            <pc:docMk/>
            <pc:sldMk cId="4143038465" sldId="295"/>
            <ac:spMk id="100" creationId="{39AE3EC1-334C-240F-4AF1-E7D81BF068C4}"/>
          </ac:spMkLst>
        </pc:spChg>
        <pc:spChg chg="mod">
          <ac:chgData name="info" userId="8a3de5b3-c3d3-43da-bb88-723206cd0b81" providerId="ADAL" clId="{74E257B1-66EC-4C93-890F-49D4A235B135}" dt="2022-07-11T07:42:45.286" v="116" actId="1038"/>
          <ac:spMkLst>
            <pc:docMk/>
            <pc:sldMk cId="4143038465" sldId="295"/>
            <ac:spMk id="101" creationId="{7A90D588-82F6-4166-41F1-E1D461D96F82}"/>
          </ac:spMkLst>
        </pc:spChg>
        <pc:spChg chg="mod">
          <ac:chgData name="info" userId="8a3de5b3-c3d3-43da-bb88-723206cd0b81" providerId="ADAL" clId="{74E257B1-66EC-4C93-890F-49D4A235B135}" dt="2022-07-11T07:42:45.286" v="116" actId="1038"/>
          <ac:spMkLst>
            <pc:docMk/>
            <pc:sldMk cId="4143038465" sldId="295"/>
            <ac:spMk id="102" creationId="{7A40DE0D-85B7-AEDF-8214-83E66B1AB2EF}"/>
          </ac:spMkLst>
        </pc:spChg>
        <pc:spChg chg="mod">
          <ac:chgData name="info" userId="8a3de5b3-c3d3-43da-bb88-723206cd0b81" providerId="ADAL" clId="{74E257B1-66EC-4C93-890F-49D4A235B135}" dt="2022-07-11T07:42:45.286" v="116" actId="1038"/>
          <ac:spMkLst>
            <pc:docMk/>
            <pc:sldMk cId="4143038465" sldId="295"/>
            <ac:spMk id="104" creationId="{F17A2216-9A19-DF43-2E5E-46598692D2F4}"/>
          </ac:spMkLst>
        </pc:spChg>
        <pc:spChg chg="mod">
          <ac:chgData name="info" userId="8a3de5b3-c3d3-43da-bb88-723206cd0b81" providerId="ADAL" clId="{74E257B1-66EC-4C93-890F-49D4A235B135}" dt="2022-07-11T07:42:45.286" v="116" actId="1038"/>
          <ac:spMkLst>
            <pc:docMk/>
            <pc:sldMk cId="4143038465" sldId="295"/>
            <ac:spMk id="105" creationId="{1E4C2CBA-0E62-D8A6-627F-D3BCAD1A9C7B}"/>
          </ac:spMkLst>
        </pc:spChg>
        <pc:spChg chg="mod">
          <ac:chgData name="info" userId="8a3de5b3-c3d3-43da-bb88-723206cd0b81" providerId="ADAL" clId="{74E257B1-66EC-4C93-890F-49D4A235B135}" dt="2022-07-11T07:42:45.286" v="116" actId="1038"/>
          <ac:spMkLst>
            <pc:docMk/>
            <pc:sldMk cId="4143038465" sldId="295"/>
            <ac:spMk id="106" creationId="{F3AA9DA7-1D54-4F7B-0676-C5944FD3E9CB}"/>
          </ac:spMkLst>
        </pc:spChg>
        <pc:spChg chg="mod">
          <ac:chgData name="info" userId="8a3de5b3-c3d3-43da-bb88-723206cd0b81" providerId="ADAL" clId="{74E257B1-66EC-4C93-890F-49D4A235B135}" dt="2022-07-11T07:42:45.286" v="116" actId="1038"/>
          <ac:spMkLst>
            <pc:docMk/>
            <pc:sldMk cId="4143038465" sldId="295"/>
            <ac:spMk id="108" creationId="{9B8FFC12-29A2-E8C3-4977-4A282E642FF5}"/>
          </ac:spMkLst>
        </pc:spChg>
        <pc:spChg chg="mod">
          <ac:chgData name="info" userId="8a3de5b3-c3d3-43da-bb88-723206cd0b81" providerId="ADAL" clId="{74E257B1-66EC-4C93-890F-49D4A235B135}" dt="2022-07-11T07:42:45.286" v="116" actId="1038"/>
          <ac:spMkLst>
            <pc:docMk/>
            <pc:sldMk cId="4143038465" sldId="295"/>
            <ac:spMk id="109" creationId="{437F5FDE-0A9F-BBF8-AEE9-416EC90D1405}"/>
          </ac:spMkLst>
        </pc:spChg>
        <pc:spChg chg="mod">
          <ac:chgData name="info" userId="8a3de5b3-c3d3-43da-bb88-723206cd0b81" providerId="ADAL" clId="{74E257B1-66EC-4C93-890F-49D4A235B135}" dt="2022-07-11T07:42:45.286" v="116" actId="1038"/>
          <ac:spMkLst>
            <pc:docMk/>
            <pc:sldMk cId="4143038465" sldId="295"/>
            <ac:spMk id="110" creationId="{74957FBA-C0EF-19DC-3833-AB93975C1CE8}"/>
          </ac:spMkLst>
        </pc:spChg>
        <pc:spChg chg="mod">
          <ac:chgData name="info" userId="8a3de5b3-c3d3-43da-bb88-723206cd0b81" providerId="ADAL" clId="{74E257B1-66EC-4C93-890F-49D4A235B135}" dt="2022-07-11T07:42:45.286" v="116" actId="1038"/>
          <ac:spMkLst>
            <pc:docMk/>
            <pc:sldMk cId="4143038465" sldId="295"/>
            <ac:spMk id="112" creationId="{B416AE44-576A-336B-A7BC-437E9710BECE}"/>
          </ac:spMkLst>
        </pc:spChg>
        <pc:spChg chg="mod">
          <ac:chgData name="info" userId="8a3de5b3-c3d3-43da-bb88-723206cd0b81" providerId="ADAL" clId="{74E257B1-66EC-4C93-890F-49D4A235B135}" dt="2022-07-11T07:42:45.286" v="116" actId="1038"/>
          <ac:spMkLst>
            <pc:docMk/>
            <pc:sldMk cId="4143038465" sldId="295"/>
            <ac:spMk id="113" creationId="{7361E2CC-1F3A-7E2E-7E4D-109FCF09E7C8}"/>
          </ac:spMkLst>
        </pc:spChg>
        <pc:spChg chg="mod">
          <ac:chgData name="info" userId="8a3de5b3-c3d3-43da-bb88-723206cd0b81" providerId="ADAL" clId="{74E257B1-66EC-4C93-890F-49D4A235B135}" dt="2022-07-11T07:42:45.286" v="116" actId="1038"/>
          <ac:spMkLst>
            <pc:docMk/>
            <pc:sldMk cId="4143038465" sldId="295"/>
            <ac:spMk id="114" creationId="{C4625B11-0282-3247-A4E8-FDF7BF97841D}"/>
          </ac:spMkLst>
        </pc:spChg>
      </pc:sldChg>
      <pc:sldChg chg="modSp mod">
        <pc:chgData name="info" userId="8a3de5b3-c3d3-43da-bb88-723206cd0b81" providerId="ADAL" clId="{74E257B1-66EC-4C93-890F-49D4A235B135}" dt="2022-07-11T08:25:40.682" v="122" actId="20577"/>
        <pc:sldMkLst>
          <pc:docMk/>
          <pc:sldMk cId="911168093" sldId="296"/>
        </pc:sldMkLst>
        <pc:spChg chg="mod">
          <ac:chgData name="info" userId="8a3de5b3-c3d3-43da-bb88-723206cd0b81" providerId="ADAL" clId="{74E257B1-66EC-4C93-890F-49D4A235B135}" dt="2022-07-11T07:42:18.313" v="103" actId="1076"/>
          <ac:spMkLst>
            <pc:docMk/>
            <pc:sldMk cId="911168093" sldId="296"/>
            <ac:spMk id="40" creationId="{E2E09AD7-6A09-F59B-1C50-42848437D463}"/>
          </ac:spMkLst>
        </pc:spChg>
        <pc:spChg chg="mod">
          <ac:chgData name="info" userId="8a3de5b3-c3d3-43da-bb88-723206cd0b81" providerId="ADAL" clId="{74E257B1-66EC-4C93-890F-49D4A235B135}" dt="2022-07-11T08:25:40.682" v="122" actId="20577"/>
          <ac:spMkLst>
            <pc:docMk/>
            <pc:sldMk cId="911168093" sldId="296"/>
            <ac:spMk id="43" creationId="{BB884D4C-09D2-10B8-F3F8-778C3632342B}"/>
          </ac:spMkLst>
        </pc:spChg>
        <pc:spChg chg="mod">
          <ac:chgData name="info" userId="8a3de5b3-c3d3-43da-bb88-723206cd0b81" providerId="ADAL" clId="{74E257B1-66EC-4C93-890F-49D4A235B135}" dt="2022-07-11T07:42:17.673" v="102" actId="1036"/>
          <ac:spMkLst>
            <pc:docMk/>
            <pc:sldMk cId="911168093" sldId="296"/>
            <ac:spMk id="44" creationId="{52B5D553-C7EC-4545-C669-81C8513DFF40}"/>
          </ac:spMkLst>
        </pc:spChg>
      </pc:sldChg>
      <pc:sldChg chg="addSp modSp mod">
        <pc:chgData name="info" userId="8a3de5b3-c3d3-43da-bb88-723206cd0b81" providerId="ADAL" clId="{74E257B1-66EC-4C93-890F-49D4A235B135}" dt="2022-07-12T18:37:38.950" v="135" actId="1037"/>
        <pc:sldMkLst>
          <pc:docMk/>
          <pc:sldMk cId="1333416242" sldId="304"/>
        </pc:sldMkLst>
        <pc:spChg chg="add mod">
          <ac:chgData name="info" userId="8a3de5b3-c3d3-43da-bb88-723206cd0b81" providerId="ADAL" clId="{74E257B1-66EC-4C93-890F-49D4A235B135}" dt="2022-07-12T18:37:12.092" v="125" actId="1076"/>
          <ac:spMkLst>
            <pc:docMk/>
            <pc:sldMk cId="1333416242" sldId="304"/>
            <ac:spMk id="54" creationId="{B962E9CF-FD22-8A0A-FFA4-97287E526A81}"/>
          </ac:spMkLst>
        </pc:spChg>
        <pc:spChg chg="add mod">
          <ac:chgData name="info" userId="8a3de5b3-c3d3-43da-bb88-723206cd0b81" providerId="ADAL" clId="{74E257B1-66EC-4C93-890F-49D4A235B135}" dt="2022-07-12T18:37:38.950" v="135" actId="1037"/>
          <ac:spMkLst>
            <pc:docMk/>
            <pc:sldMk cId="1333416242" sldId="304"/>
            <ac:spMk id="55" creationId="{8B2EF21E-774E-EB77-5837-822B516DE62C}"/>
          </ac:spMkLst>
        </pc:spChg>
        <pc:graphicFrameChg chg="modGraphic">
          <ac:chgData name="info" userId="8a3de5b3-c3d3-43da-bb88-723206cd0b81" providerId="ADAL" clId="{74E257B1-66EC-4C93-890F-49D4A235B135}" dt="2022-07-12T18:37:15.757" v="126" actId="6549"/>
          <ac:graphicFrameMkLst>
            <pc:docMk/>
            <pc:sldMk cId="1333416242" sldId="304"/>
            <ac:graphicFrameMk id="44" creationId="{3748D4A1-B033-84BF-2B62-DC25169C3557}"/>
          </ac:graphicFrameMkLst>
        </pc:graphicFrameChg>
      </pc:sldChg>
      <pc:sldChg chg="addSp delSp modSp add mod setBg">
        <pc:chgData name="info" userId="8a3de5b3-c3d3-43da-bb88-723206cd0b81" providerId="ADAL" clId="{74E257B1-66EC-4C93-890F-49D4A235B135}" dt="2022-07-14T08:49:18.840" v="328" actId="1036"/>
        <pc:sldMkLst>
          <pc:docMk/>
          <pc:sldMk cId="2000274832" sldId="306"/>
        </pc:sldMkLst>
        <pc:spChg chg="add del mod">
          <ac:chgData name="info" userId="8a3de5b3-c3d3-43da-bb88-723206cd0b81" providerId="ADAL" clId="{74E257B1-66EC-4C93-890F-49D4A235B135}" dt="2022-07-14T08:43:43.774" v="187"/>
          <ac:spMkLst>
            <pc:docMk/>
            <pc:sldMk cId="2000274832" sldId="306"/>
            <ac:spMk id="7" creationId="{5ED30F05-7387-4638-C2AD-D41B0B36D408}"/>
          </ac:spMkLst>
        </pc:spChg>
        <pc:spChg chg="del">
          <ac:chgData name="info" userId="8a3de5b3-c3d3-43da-bb88-723206cd0b81" providerId="ADAL" clId="{74E257B1-66EC-4C93-890F-49D4A235B135}" dt="2022-07-14T08:43:05.864" v="138" actId="478"/>
          <ac:spMkLst>
            <pc:docMk/>
            <pc:sldMk cId="2000274832" sldId="306"/>
            <ac:spMk id="43" creationId="{BB884D4C-09D2-10B8-F3F8-778C3632342B}"/>
          </ac:spMkLst>
        </pc:spChg>
        <pc:spChg chg="del">
          <ac:chgData name="info" userId="8a3de5b3-c3d3-43da-bb88-723206cd0b81" providerId="ADAL" clId="{74E257B1-66EC-4C93-890F-49D4A235B135}" dt="2022-07-14T08:43:04.268" v="137" actId="478"/>
          <ac:spMkLst>
            <pc:docMk/>
            <pc:sldMk cId="2000274832" sldId="306"/>
            <ac:spMk id="44" creationId="{52B5D553-C7EC-4545-C669-81C8513DFF40}"/>
          </ac:spMkLst>
        </pc:spChg>
        <pc:spChg chg="mod">
          <ac:chgData name="info" userId="8a3de5b3-c3d3-43da-bb88-723206cd0b81" providerId="ADAL" clId="{74E257B1-66EC-4C93-890F-49D4A235B135}" dt="2022-07-14T08:49:18.840" v="328" actId="1036"/>
          <ac:spMkLst>
            <pc:docMk/>
            <pc:sldMk cId="2000274832" sldId="306"/>
            <ac:spMk id="68" creationId="{9C4DD1C0-CCCA-A63F-88AE-C26BB167B350}"/>
          </ac:spMkLst>
        </pc:spChg>
        <pc:spChg chg="mod">
          <ac:chgData name="info" userId="8a3de5b3-c3d3-43da-bb88-723206cd0b81" providerId="ADAL" clId="{74E257B1-66EC-4C93-890F-49D4A235B135}" dt="2022-07-14T08:47:51.324" v="273" actId="1076"/>
          <ac:spMkLst>
            <pc:docMk/>
            <pc:sldMk cId="2000274832" sldId="306"/>
            <ac:spMk id="71" creationId="{D4BF3DDE-7875-0BA6-0E19-184358F6CED2}"/>
          </ac:spMkLst>
        </pc:spChg>
        <pc:graphicFrameChg chg="add del mod">
          <ac:chgData name="info" userId="8a3de5b3-c3d3-43da-bb88-723206cd0b81" providerId="ADAL" clId="{74E257B1-66EC-4C93-890F-49D4A235B135}" dt="2022-07-14T08:43:43.774" v="187"/>
          <ac:graphicFrameMkLst>
            <pc:docMk/>
            <pc:sldMk cId="2000274832" sldId="306"/>
            <ac:graphicFrameMk id="2" creationId="{2A15AD3F-9D11-43F4-D6EA-A3BE7B067D10}"/>
          </ac:graphicFrameMkLst>
        </pc:graphicFrameChg>
        <pc:graphicFrameChg chg="add del mod">
          <ac:chgData name="info" userId="8a3de5b3-c3d3-43da-bb88-723206cd0b81" providerId="ADAL" clId="{74E257B1-66EC-4C93-890F-49D4A235B135}" dt="2022-07-14T08:43:43.774" v="187"/>
          <ac:graphicFrameMkLst>
            <pc:docMk/>
            <pc:sldMk cId="2000274832" sldId="306"/>
            <ac:graphicFrameMk id="3" creationId="{6988BBCE-089E-EAAD-31D2-4D59BC5EFDEE}"/>
          </ac:graphicFrameMkLst>
        </pc:graphicFrameChg>
        <pc:graphicFrameChg chg="add del mod">
          <ac:chgData name="info" userId="8a3de5b3-c3d3-43da-bb88-723206cd0b81" providerId="ADAL" clId="{74E257B1-66EC-4C93-890F-49D4A235B135}" dt="2022-07-14T08:43:43.774" v="187"/>
          <ac:graphicFrameMkLst>
            <pc:docMk/>
            <pc:sldMk cId="2000274832" sldId="306"/>
            <ac:graphicFrameMk id="4" creationId="{237C4B90-E19D-8C7B-D795-AFDBD618FC63}"/>
          </ac:graphicFrameMkLst>
        </pc:graphicFrameChg>
        <pc:graphicFrameChg chg="add del mod">
          <ac:chgData name="info" userId="8a3de5b3-c3d3-43da-bb88-723206cd0b81" providerId="ADAL" clId="{74E257B1-66EC-4C93-890F-49D4A235B135}" dt="2022-07-14T08:43:43.774" v="187"/>
          <ac:graphicFrameMkLst>
            <pc:docMk/>
            <pc:sldMk cId="2000274832" sldId="306"/>
            <ac:graphicFrameMk id="5" creationId="{8078CCC8-5DD7-F140-27D7-7C87048B2883}"/>
          </ac:graphicFrameMkLst>
        </pc:graphicFrameChg>
        <pc:graphicFrameChg chg="add del mod">
          <ac:chgData name="info" userId="8a3de5b3-c3d3-43da-bb88-723206cd0b81" providerId="ADAL" clId="{74E257B1-66EC-4C93-890F-49D4A235B135}" dt="2022-07-14T08:43:43.774" v="187"/>
          <ac:graphicFrameMkLst>
            <pc:docMk/>
            <pc:sldMk cId="2000274832" sldId="306"/>
            <ac:graphicFrameMk id="6" creationId="{CAB0B006-9F22-97BA-A8AE-BF7DE74774F4}"/>
          </ac:graphicFrameMkLst>
        </pc:graphicFrameChg>
        <pc:graphicFrameChg chg="add mod modGraphic">
          <ac:chgData name="info" userId="8a3de5b3-c3d3-43da-bb88-723206cd0b81" providerId="ADAL" clId="{74E257B1-66EC-4C93-890F-49D4A235B135}" dt="2022-07-14T08:49:18.840" v="328" actId="1036"/>
          <ac:graphicFrameMkLst>
            <pc:docMk/>
            <pc:sldMk cId="2000274832" sldId="306"/>
            <ac:graphicFrameMk id="8" creationId="{DEB162DA-7880-8358-1DA7-FC8455A367E6}"/>
          </ac:graphicFrameMkLst>
        </pc:graphicFrameChg>
        <pc:graphicFrameChg chg="add mod modGraphic">
          <ac:chgData name="info" userId="8a3de5b3-c3d3-43da-bb88-723206cd0b81" providerId="ADAL" clId="{74E257B1-66EC-4C93-890F-49D4A235B135}" dt="2022-07-14T08:49:18.840" v="328" actId="1036"/>
          <ac:graphicFrameMkLst>
            <pc:docMk/>
            <pc:sldMk cId="2000274832" sldId="306"/>
            <ac:graphicFrameMk id="39" creationId="{8312A425-8E83-0377-5866-1457C4E0217A}"/>
          </ac:graphicFrameMkLst>
        </pc:graphicFrameChg>
        <pc:graphicFrameChg chg="add mod modGraphic">
          <ac:chgData name="info" userId="8a3de5b3-c3d3-43da-bb88-723206cd0b81" providerId="ADAL" clId="{74E257B1-66EC-4C93-890F-49D4A235B135}" dt="2022-07-14T08:49:18.840" v="328" actId="1036"/>
          <ac:graphicFrameMkLst>
            <pc:docMk/>
            <pc:sldMk cId="2000274832" sldId="306"/>
            <ac:graphicFrameMk id="42" creationId="{03A381EF-3C09-7011-4B57-936E1FD7C910}"/>
          </ac:graphicFrameMkLst>
        </pc:graphicFrameChg>
        <pc:graphicFrameChg chg="add mod modGraphic">
          <ac:chgData name="info" userId="8a3de5b3-c3d3-43da-bb88-723206cd0b81" providerId="ADAL" clId="{74E257B1-66EC-4C93-890F-49D4A235B135}" dt="2022-07-14T08:49:18.840" v="328" actId="1036"/>
          <ac:graphicFrameMkLst>
            <pc:docMk/>
            <pc:sldMk cId="2000274832" sldId="306"/>
            <ac:graphicFrameMk id="45" creationId="{CDD50FE7-2227-4C64-BF0B-B90C471FA500}"/>
          </ac:graphicFrameMkLst>
        </pc:graphicFrameChg>
      </pc:sldChg>
    </pc:docChg>
  </pc:docChgLst>
  <pc:docChgLst>
    <pc:chgData name="info" userId="8a3de5b3-c3d3-43da-bb88-723206cd0b81" providerId="ADAL" clId="{9C0B4270-A869-4813-80EE-8011B61E517B}"/>
    <pc:docChg chg="undo custSel modSld modNotesMaster">
      <pc:chgData name="info" userId="8a3de5b3-c3d3-43da-bb88-723206cd0b81" providerId="ADAL" clId="{9C0B4270-A869-4813-80EE-8011B61E517B}" dt="2022-07-26T17:22:52.937" v="289"/>
      <pc:docMkLst>
        <pc:docMk/>
      </pc:docMkLst>
      <pc:sldChg chg="addSp delSp modSp mod modNotes">
        <pc:chgData name="info" userId="8a3de5b3-c3d3-43da-bb88-723206cd0b81" providerId="ADAL" clId="{9C0B4270-A869-4813-80EE-8011B61E517B}" dt="2022-07-26T17:22:52.937" v="289"/>
        <pc:sldMkLst>
          <pc:docMk/>
          <pc:sldMk cId="3470490736" sldId="256"/>
        </pc:sldMkLst>
        <pc:spChg chg="add mod">
          <ac:chgData name="info" userId="8a3de5b3-c3d3-43da-bb88-723206cd0b81" providerId="ADAL" clId="{9C0B4270-A869-4813-80EE-8011B61E517B}" dt="2022-07-21T12:30:50.155" v="177" actId="1076"/>
          <ac:spMkLst>
            <pc:docMk/>
            <pc:sldMk cId="3470490736" sldId="256"/>
            <ac:spMk id="3" creationId="{1E88FA4E-0B03-A539-6D5A-AB13A8190668}"/>
          </ac:spMkLst>
        </pc:spChg>
        <pc:spChg chg="add mod">
          <ac:chgData name="info" userId="8a3de5b3-c3d3-43da-bb88-723206cd0b81" providerId="ADAL" clId="{9C0B4270-A869-4813-80EE-8011B61E517B}" dt="2022-07-26T17:22:52.937" v="289"/>
          <ac:spMkLst>
            <pc:docMk/>
            <pc:sldMk cId="3470490736" sldId="256"/>
            <ac:spMk id="5" creationId="{ED30B3CC-07EE-1C24-CD1D-972C4D66124E}"/>
          </ac:spMkLst>
        </pc:spChg>
        <pc:spChg chg="add mod">
          <ac:chgData name="info" userId="8a3de5b3-c3d3-43da-bb88-723206cd0b81" providerId="ADAL" clId="{9C0B4270-A869-4813-80EE-8011B61E517B}" dt="2022-07-20T04:58:35.374" v="49" actId="20577"/>
          <ac:spMkLst>
            <pc:docMk/>
            <pc:sldMk cId="3470490736" sldId="256"/>
            <ac:spMk id="54" creationId="{125A8C03-1516-92B2-47BB-87D941A4A196}"/>
          </ac:spMkLst>
        </pc:spChg>
        <pc:spChg chg="mod">
          <ac:chgData name="info" userId="8a3de5b3-c3d3-43da-bb88-723206cd0b81" providerId="ADAL" clId="{9C0B4270-A869-4813-80EE-8011B61E517B}" dt="2022-07-21T12:31:34.994" v="180" actId="1582"/>
          <ac:spMkLst>
            <pc:docMk/>
            <pc:sldMk cId="3470490736" sldId="256"/>
            <ac:spMk id="60" creationId="{8AA7B7A7-590C-82D9-F1A9-27E5C4DBC19D}"/>
          </ac:spMkLst>
        </pc:spChg>
        <pc:spChg chg="mod">
          <ac:chgData name="info" userId="8a3de5b3-c3d3-43da-bb88-723206cd0b81" providerId="ADAL" clId="{9C0B4270-A869-4813-80EE-8011B61E517B}" dt="2022-07-21T12:31:46.214" v="182" actId="14100"/>
          <ac:spMkLst>
            <pc:docMk/>
            <pc:sldMk cId="3470490736" sldId="256"/>
            <ac:spMk id="61" creationId="{4A67C308-C5DE-EBC3-233D-3F700EDB8CB4}"/>
          </ac:spMkLst>
        </pc:spChg>
        <pc:spChg chg="mod">
          <ac:chgData name="info" userId="8a3de5b3-c3d3-43da-bb88-723206cd0b81" providerId="ADAL" clId="{9C0B4270-A869-4813-80EE-8011B61E517B}" dt="2022-07-21T12:31:34.994" v="180" actId="1582"/>
          <ac:spMkLst>
            <pc:docMk/>
            <pc:sldMk cId="3470490736" sldId="256"/>
            <ac:spMk id="62" creationId="{95325200-A46C-9C9E-8647-28C5FA53B6FD}"/>
          </ac:spMkLst>
        </pc:spChg>
        <pc:spChg chg="mod">
          <ac:chgData name="info" userId="8a3de5b3-c3d3-43da-bb88-723206cd0b81" providerId="ADAL" clId="{9C0B4270-A869-4813-80EE-8011B61E517B}" dt="2022-07-21T12:31:34.994" v="180" actId="1582"/>
          <ac:spMkLst>
            <pc:docMk/>
            <pc:sldMk cId="3470490736" sldId="256"/>
            <ac:spMk id="63" creationId="{EAB96A6B-3761-16E9-1BD3-94F3E28DDF66}"/>
          </ac:spMkLst>
        </pc:spChg>
        <pc:spChg chg="mod">
          <ac:chgData name="info" userId="8a3de5b3-c3d3-43da-bb88-723206cd0b81" providerId="ADAL" clId="{9C0B4270-A869-4813-80EE-8011B61E517B}" dt="2022-07-19T19:40:40.748" v="22" actId="1076"/>
          <ac:spMkLst>
            <pc:docMk/>
            <pc:sldMk cId="3470490736" sldId="256"/>
            <ac:spMk id="89" creationId="{1602E665-8037-190C-CD96-5D6EA1EB4754}"/>
          </ac:spMkLst>
        </pc:spChg>
        <pc:spChg chg="mod">
          <ac:chgData name="info" userId="8a3de5b3-c3d3-43da-bb88-723206cd0b81" providerId="ADAL" clId="{9C0B4270-A869-4813-80EE-8011B61E517B}" dt="2022-07-26T17:22:43.222" v="288" actId="1037"/>
          <ac:spMkLst>
            <pc:docMk/>
            <pc:sldMk cId="3470490736" sldId="256"/>
            <ac:spMk id="90" creationId="{F96BA470-1E10-6AE1-1DFF-7BD54E3D9F4C}"/>
          </ac:spMkLst>
        </pc:spChg>
        <pc:spChg chg="mod">
          <ac:chgData name="info" userId="8a3de5b3-c3d3-43da-bb88-723206cd0b81" providerId="ADAL" clId="{9C0B4270-A869-4813-80EE-8011B61E517B}" dt="2022-07-19T19:41:06.254" v="30" actId="1076"/>
          <ac:spMkLst>
            <pc:docMk/>
            <pc:sldMk cId="3470490736" sldId="256"/>
            <ac:spMk id="91" creationId="{AB9CEB75-FB33-5257-9C6E-EB8677F53486}"/>
          </ac:spMkLst>
        </pc:spChg>
        <pc:spChg chg="mod">
          <ac:chgData name="info" userId="8a3de5b3-c3d3-43da-bb88-723206cd0b81" providerId="ADAL" clId="{9C0B4270-A869-4813-80EE-8011B61E517B}" dt="2022-07-19T19:40:49.469" v="26" actId="1076"/>
          <ac:spMkLst>
            <pc:docMk/>
            <pc:sldMk cId="3470490736" sldId="256"/>
            <ac:spMk id="92" creationId="{A4884101-C21F-C7F0-F440-B7F08423F7D5}"/>
          </ac:spMkLst>
        </pc:spChg>
        <pc:spChg chg="mod">
          <ac:chgData name="info" userId="8a3de5b3-c3d3-43da-bb88-723206cd0b81" providerId="ADAL" clId="{9C0B4270-A869-4813-80EE-8011B61E517B}" dt="2022-07-19T19:40:10.858" v="17" actId="20577"/>
          <ac:spMkLst>
            <pc:docMk/>
            <pc:sldMk cId="3470490736" sldId="256"/>
            <ac:spMk id="102" creationId="{6B972983-ADB7-5E07-65AB-5303846BB48A}"/>
          </ac:spMkLst>
        </pc:spChg>
        <pc:spChg chg="mod">
          <ac:chgData name="info" userId="8a3de5b3-c3d3-43da-bb88-723206cd0b81" providerId="ADAL" clId="{9C0B4270-A869-4813-80EE-8011B61E517B}" dt="2022-07-19T19:40:17.626" v="20" actId="20577"/>
          <ac:spMkLst>
            <pc:docMk/>
            <pc:sldMk cId="3470490736" sldId="256"/>
            <ac:spMk id="107" creationId="{34BC224A-788E-E4E2-823C-09C30470EE4D}"/>
          </ac:spMkLst>
        </pc:spChg>
        <pc:spChg chg="del">
          <ac:chgData name="info" userId="8a3de5b3-c3d3-43da-bb88-723206cd0b81" providerId="ADAL" clId="{9C0B4270-A869-4813-80EE-8011B61E517B}" dt="2022-07-19T09:09:25.837" v="13" actId="478"/>
          <ac:spMkLst>
            <pc:docMk/>
            <pc:sldMk cId="3470490736" sldId="256"/>
            <ac:spMk id="110" creationId="{35E73BEF-31F3-4060-097A-7433D1A8EB5D}"/>
          </ac:spMkLst>
        </pc:spChg>
        <pc:spChg chg="del">
          <ac:chgData name="info" userId="8a3de5b3-c3d3-43da-bb88-723206cd0b81" providerId="ADAL" clId="{9C0B4270-A869-4813-80EE-8011B61E517B}" dt="2022-07-19T09:09:28.011" v="14" actId="478"/>
          <ac:spMkLst>
            <pc:docMk/>
            <pc:sldMk cId="3470490736" sldId="256"/>
            <ac:spMk id="111" creationId="{996CF07B-A069-7592-79A2-5EB671573431}"/>
          </ac:spMkLst>
        </pc:spChg>
        <pc:spChg chg="mod">
          <ac:chgData name="info" userId="8a3de5b3-c3d3-43da-bb88-723206cd0b81" providerId="ADAL" clId="{9C0B4270-A869-4813-80EE-8011B61E517B}" dt="2022-07-19T19:40:24.235" v="21" actId="20577"/>
          <ac:spMkLst>
            <pc:docMk/>
            <pc:sldMk cId="3470490736" sldId="256"/>
            <ac:spMk id="113" creationId="{D28A73A9-A1B5-706D-3871-8E001525E501}"/>
          </ac:spMkLst>
        </pc:spChg>
        <pc:spChg chg="mod">
          <ac:chgData name="info" userId="8a3de5b3-c3d3-43da-bb88-723206cd0b81" providerId="ADAL" clId="{9C0B4270-A869-4813-80EE-8011B61E517B}" dt="2022-07-19T09:08:52.328" v="10" actId="1076"/>
          <ac:spMkLst>
            <pc:docMk/>
            <pc:sldMk cId="3470490736" sldId="256"/>
            <ac:spMk id="116" creationId="{2ADD831B-590E-E23F-7585-7C2F922A9820}"/>
          </ac:spMkLst>
        </pc:spChg>
        <pc:spChg chg="mod">
          <ac:chgData name="info" userId="8a3de5b3-c3d3-43da-bb88-723206cd0b81" providerId="ADAL" clId="{9C0B4270-A869-4813-80EE-8011B61E517B}" dt="2022-07-19T19:41:45.528" v="33" actId="1076"/>
          <ac:spMkLst>
            <pc:docMk/>
            <pc:sldMk cId="3470490736" sldId="256"/>
            <ac:spMk id="118" creationId="{940EA45B-D65B-9127-AA1E-B61384BD81FC}"/>
          </ac:spMkLst>
        </pc:spChg>
        <pc:spChg chg="del">
          <ac:chgData name="info" userId="8a3de5b3-c3d3-43da-bb88-723206cd0b81" providerId="ADAL" clId="{9C0B4270-A869-4813-80EE-8011B61E517B}" dt="2022-07-19T19:39:57.812" v="16" actId="478"/>
          <ac:spMkLst>
            <pc:docMk/>
            <pc:sldMk cId="3470490736" sldId="256"/>
            <ac:spMk id="119" creationId="{71DAE178-CB80-6A33-1F96-879AA0C982DB}"/>
          </ac:spMkLst>
        </pc:spChg>
        <pc:grpChg chg="add del mod">
          <ac:chgData name="info" userId="8a3de5b3-c3d3-43da-bb88-723206cd0b81" providerId="ADAL" clId="{9C0B4270-A869-4813-80EE-8011B61E517B}" dt="2022-07-21T12:33:02.069" v="200" actId="21"/>
          <ac:grpSpMkLst>
            <pc:docMk/>
            <pc:sldMk cId="3470490736" sldId="256"/>
            <ac:grpSpMk id="4" creationId="{2EAA486B-629C-20FC-4A90-92C520D17A75}"/>
          </ac:grpSpMkLst>
        </pc:grpChg>
        <pc:grpChg chg="mod">
          <ac:chgData name="info" userId="8a3de5b3-c3d3-43da-bb88-723206cd0b81" providerId="ADAL" clId="{9C0B4270-A869-4813-80EE-8011B61E517B}" dt="2022-07-21T12:32:28.036" v="198" actId="164"/>
          <ac:grpSpMkLst>
            <pc:docMk/>
            <pc:sldMk cId="3470490736" sldId="256"/>
            <ac:grpSpMk id="58" creationId="{56D0009D-8CD6-72FB-AD03-E124F3EA6C95}"/>
          </ac:grpSpMkLst>
        </pc:grpChg>
        <pc:grpChg chg="mod">
          <ac:chgData name="info" userId="8a3de5b3-c3d3-43da-bb88-723206cd0b81" providerId="ADAL" clId="{9C0B4270-A869-4813-80EE-8011B61E517B}" dt="2022-07-21T12:31:23.343" v="178" actId="207"/>
          <ac:grpSpMkLst>
            <pc:docMk/>
            <pc:sldMk cId="3470490736" sldId="256"/>
            <ac:grpSpMk id="59" creationId="{9A4DB6C1-00D1-F611-5485-C01420C85A21}"/>
          </ac:grpSpMkLst>
        </pc:grpChg>
        <pc:picChg chg="mod">
          <ac:chgData name="info" userId="8a3de5b3-c3d3-43da-bb88-723206cd0b81" providerId="ADAL" clId="{9C0B4270-A869-4813-80EE-8011B61E517B}" dt="2022-07-26T17:20:35.839" v="207" actId="1076"/>
          <ac:picMkLst>
            <pc:docMk/>
            <pc:sldMk cId="3470490736" sldId="256"/>
            <ac:picMk id="38" creationId="{956A8542-E613-23A6-67C3-A6155942D327}"/>
          </ac:picMkLst>
        </pc:picChg>
        <pc:picChg chg="mod">
          <ac:chgData name="info" userId="8a3de5b3-c3d3-43da-bb88-723206cd0b81" providerId="ADAL" clId="{9C0B4270-A869-4813-80EE-8011B61E517B}" dt="2022-07-21T12:33:25.669" v="201"/>
          <ac:picMkLst>
            <pc:docMk/>
            <pc:sldMk cId="3470490736" sldId="256"/>
            <ac:picMk id="69" creationId="{672D679C-1F6F-1277-7F1F-0D1E101EC182}"/>
          </ac:picMkLst>
        </pc:picChg>
        <pc:picChg chg="mod">
          <ac:chgData name="info" userId="8a3de5b3-c3d3-43da-bb88-723206cd0b81" providerId="ADAL" clId="{9C0B4270-A869-4813-80EE-8011B61E517B}" dt="2022-07-26T17:20:09.531" v="203"/>
          <ac:picMkLst>
            <pc:docMk/>
            <pc:sldMk cId="3470490736" sldId="256"/>
            <ac:picMk id="93" creationId="{E6D89EBF-BDAF-5BB0-3F25-A2DC5FC7BE55}"/>
          </ac:picMkLst>
        </pc:picChg>
        <pc:picChg chg="mod">
          <ac:chgData name="info" userId="8a3de5b3-c3d3-43da-bb88-723206cd0b81" providerId="ADAL" clId="{9C0B4270-A869-4813-80EE-8011B61E517B}" dt="2022-07-19T19:40:45.253" v="24" actId="1076"/>
          <ac:picMkLst>
            <pc:docMk/>
            <pc:sldMk cId="3470490736" sldId="256"/>
            <ac:picMk id="96" creationId="{5D5D2F1D-EB5B-2C81-C595-9FE136CF9010}"/>
          </ac:picMkLst>
        </pc:picChg>
      </pc:sldChg>
    </pc:docChg>
  </pc:docChgLst>
  <pc:docChgLst>
    <pc:chgData name="info" userId="8a3de5b3-c3d3-43da-bb88-723206cd0b81" providerId="ADAL" clId="{33DA3D13-30A2-4027-B4AA-936B7E4D8561}"/>
    <pc:docChg chg="undo redo custSel addSld delSld modSld">
      <pc:chgData name="info" userId="8a3de5b3-c3d3-43da-bb88-723206cd0b81" providerId="ADAL" clId="{33DA3D13-30A2-4027-B4AA-936B7E4D8561}" dt="2022-07-10T18:36:13.608" v="828" actId="1037"/>
      <pc:docMkLst>
        <pc:docMk/>
      </pc:docMkLst>
      <pc:sldChg chg="modSp mod">
        <pc:chgData name="info" userId="8a3de5b3-c3d3-43da-bb88-723206cd0b81" providerId="ADAL" clId="{33DA3D13-30A2-4027-B4AA-936B7E4D8561}" dt="2022-07-10T16:35:05.204" v="5" actId="20577"/>
        <pc:sldMkLst>
          <pc:docMk/>
          <pc:sldMk cId="911168093" sldId="296"/>
        </pc:sldMkLst>
        <pc:spChg chg="mod">
          <ac:chgData name="info" userId="8a3de5b3-c3d3-43da-bb88-723206cd0b81" providerId="ADAL" clId="{33DA3D13-30A2-4027-B4AA-936B7E4D8561}" dt="2022-07-10T16:35:05.204" v="5" actId="20577"/>
          <ac:spMkLst>
            <pc:docMk/>
            <pc:sldMk cId="911168093" sldId="296"/>
            <ac:spMk id="44" creationId="{52B5D553-C7EC-4545-C669-81C8513DFF40}"/>
          </ac:spMkLst>
        </pc:spChg>
      </pc:sldChg>
      <pc:sldChg chg="delSp modSp del mod">
        <pc:chgData name="info" userId="8a3de5b3-c3d3-43da-bb88-723206cd0b81" providerId="ADAL" clId="{33DA3D13-30A2-4027-B4AA-936B7E4D8561}" dt="2022-07-10T18:35:07.920" v="712" actId="47"/>
        <pc:sldMkLst>
          <pc:docMk/>
          <pc:sldMk cId="1522677916" sldId="298"/>
        </pc:sldMkLst>
        <pc:spChg chg="mod">
          <ac:chgData name="info" userId="8a3de5b3-c3d3-43da-bb88-723206cd0b81" providerId="ADAL" clId="{33DA3D13-30A2-4027-B4AA-936B7E4D8561}" dt="2022-07-10T16:55:03.922" v="526" actId="12789"/>
          <ac:spMkLst>
            <pc:docMk/>
            <pc:sldMk cId="1522677916" sldId="298"/>
            <ac:spMk id="31" creationId="{7A434325-C156-A432-6EA9-C01FA82F8923}"/>
          </ac:spMkLst>
        </pc:spChg>
        <pc:spChg chg="mod">
          <ac:chgData name="info" userId="8a3de5b3-c3d3-43da-bb88-723206cd0b81" providerId="ADAL" clId="{33DA3D13-30A2-4027-B4AA-936B7E4D8561}" dt="2022-07-10T16:54:45.706" v="523" actId="408"/>
          <ac:spMkLst>
            <pc:docMk/>
            <pc:sldMk cId="1522677916" sldId="298"/>
            <ac:spMk id="33" creationId="{A084F6C0-87E1-3F52-289E-89CF4201167D}"/>
          </ac:spMkLst>
        </pc:spChg>
        <pc:spChg chg="mod">
          <ac:chgData name="info" userId="8a3de5b3-c3d3-43da-bb88-723206cd0b81" providerId="ADAL" clId="{33DA3D13-30A2-4027-B4AA-936B7E4D8561}" dt="2022-07-10T16:59:22.909" v="638" actId="20577"/>
          <ac:spMkLst>
            <pc:docMk/>
            <pc:sldMk cId="1522677916" sldId="298"/>
            <ac:spMk id="34" creationId="{FED1AF83-90FA-7C8D-C6E4-803A5D16733D}"/>
          </ac:spMkLst>
        </pc:spChg>
        <pc:spChg chg="mod">
          <ac:chgData name="info" userId="8a3de5b3-c3d3-43da-bb88-723206cd0b81" providerId="ADAL" clId="{33DA3D13-30A2-4027-B4AA-936B7E4D8561}" dt="2022-07-10T16:55:34.402" v="542" actId="1038"/>
          <ac:spMkLst>
            <pc:docMk/>
            <pc:sldMk cId="1522677916" sldId="298"/>
            <ac:spMk id="39" creationId="{F04B8F5F-F3A0-E28C-F03C-D1BD031C605E}"/>
          </ac:spMkLst>
        </pc:spChg>
        <pc:spChg chg="mod">
          <ac:chgData name="info" userId="8a3de5b3-c3d3-43da-bb88-723206cd0b81" providerId="ADAL" clId="{33DA3D13-30A2-4027-B4AA-936B7E4D8561}" dt="2022-07-10T16:54:23.535" v="505" actId="1076"/>
          <ac:spMkLst>
            <pc:docMk/>
            <pc:sldMk cId="1522677916" sldId="298"/>
            <ac:spMk id="40" creationId="{E2E09AD7-6A09-F59B-1C50-42848437D463}"/>
          </ac:spMkLst>
        </pc:spChg>
        <pc:spChg chg="mod">
          <ac:chgData name="info" userId="8a3de5b3-c3d3-43da-bb88-723206cd0b81" providerId="ADAL" clId="{33DA3D13-30A2-4027-B4AA-936B7E4D8561}" dt="2022-07-10T16:55:16.519" v="530" actId="465"/>
          <ac:spMkLst>
            <pc:docMk/>
            <pc:sldMk cId="1522677916" sldId="298"/>
            <ac:spMk id="45" creationId="{9FAA4C4C-5565-1214-D8E5-E205E38E66EB}"/>
          </ac:spMkLst>
        </pc:spChg>
        <pc:spChg chg="mod">
          <ac:chgData name="info" userId="8a3de5b3-c3d3-43da-bb88-723206cd0b81" providerId="ADAL" clId="{33DA3D13-30A2-4027-B4AA-936B7E4D8561}" dt="2022-07-10T16:54:45.706" v="523" actId="408"/>
          <ac:spMkLst>
            <pc:docMk/>
            <pc:sldMk cId="1522677916" sldId="298"/>
            <ac:spMk id="47" creationId="{5473A5D3-FDAD-8F68-4078-E61A9625608D}"/>
          </ac:spMkLst>
        </pc:spChg>
        <pc:spChg chg="mod">
          <ac:chgData name="info" userId="8a3de5b3-c3d3-43da-bb88-723206cd0b81" providerId="ADAL" clId="{33DA3D13-30A2-4027-B4AA-936B7E4D8561}" dt="2022-07-10T16:55:16.519" v="530" actId="465"/>
          <ac:spMkLst>
            <pc:docMk/>
            <pc:sldMk cId="1522677916" sldId="298"/>
            <ac:spMk id="48" creationId="{40BD2CE1-B0F1-9FE1-4D98-6E74672AF2F3}"/>
          </ac:spMkLst>
        </pc:spChg>
        <pc:spChg chg="mod">
          <ac:chgData name="info" userId="8a3de5b3-c3d3-43da-bb88-723206cd0b81" providerId="ADAL" clId="{33DA3D13-30A2-4027-B4AA-936B7E4D8561}" dt="2022-07-10T17:00:46.471" v="668" actId="20577"/>
          <ac:spMkLst>
            <pc:docMk/>
            <pc:sldMk cId="1522677916" sldId="298"/>
            <ac:spMk id="50" creationId="{86C35901-6092-A3D2-B264-FEFB649A79C2}"/>
          </ac:spMkLst>
        </pc:spChg>
        <pc:spChg chg="mod">
          <ac:chgData name="info" userId="8a3de5b3-c3d3-43da-bb88-723206cd0b81" providerId="ADAL" clId="{33DA3D13-30A2-4027-B4AA-936B7E4D8561}" dt="2022-07-10T16:55:16.519" v="530" actId="465"/>
          <ac:spMkLst>
            <pc:docMk/>
            <pc:sldMk cId="1522677916" sldId="298"/>
            <ac:spMk id="51" creationId="{FAE8E24C-2331-F0BB-A5DF-1C23900D30F4}"/>
          </ac:spMkLst>
        </pc:spChg>
        <pc:spChg chg="mod">
          <ac:chgData name="info" userId="8a3de5b3-c3d3-43da-bb88-723206cd0b81" providerId="ADAL" clId="{33DA3D13-30A2-4027-B4AA-936B7E4D8561}" dt="2022-07-10T17:01:09.573" v="675" actId="20577"/>
          <ac:spMkLst>
            <pc:docMk/>
            <pc:sldMk cId="1522677916" sldId="298"/>
            <ac:spMk id="52" creationId="{D855B85D-944A-AFC7-4FC1-04A95196F0B1}"/>
          </ac:spMkLst>
        </pc:spChg>
        <pc:spChg chg="mod">
          <ac:chgData name="info" userId="8a3de5b3-c3d3-43da-bb88-723206cd0b81" providerId="ADAL" clId="{33DA3D13-30A2-4027-B4AA-936B7E4D8561}" dt="2022-07-10T16:55:11.181" v="528" actId="408"/>
          <ac:spMkLst>
            <pc:docMk/>
            <pc:sldMk cId="1522677916" sldId="298"/>
            <ac:spMk id="53" creationId="{C8C56BD9-E376-B70C-8159-82F66417FD95}"/>
          </ac:spMkLst>
        </pc:spChg>
        <pc:spChg chg="del mod">
          <ac:chgData name="info" userId="8a3de5b3-c3d3-43da-bb88-723206cd0b81" providerId="ADAL" clId="{33DA3D13-30A2-4027-B4AA-936B7E4D8561}" dt="2022-07-10T16:58:27.256" v="576" actId="478"/>
          <ac:spMkLst>
            <pc:docMk/>
            <pc:sldMk cId="1522677916" sldId="298"/>
            <ac:spMk id="55" creationId="{5F34399E-D16C-00C1-D7C9-731B837B83B5}"/>
          </ac:spMkLst>
        </pc:spChg>
        <pc:spChg chg="mod">
          <ac:chgData name="info" userId="8a3de5b3-c3d3-43da-bb88-723206cd0b81" providerId="ADAL" clId="{33DA3D13-30A2-4027-B4AA-936B7E4D8561}" dt="2022-07-10T16:53:37.647" v="503" actId="1076"/>
          <ac:spMkLst>
            <pc:docMk/>
            <pc:sldMk cId="1522677916" sldId="298"/>
            <ac:spMk id="68" creationId="{9C4DD1C0-CCCA-A63F-88AE-C26BB167B350}"/>
          </ac:spMkLst>
        </pc:spChg>
        <pc:spChg chg="mod">
          <ac:chgData name="info" userId="8a3de5b3-c3d3-43da-bb88-723206cd0b81" providerId="ADAL" clId="{33DA3D13-30A2-4027-B4AA-936B7E4D8561}" dt="2022-07-10T16:58:18.433" v="574" actId="20577"/>
          <ac:spMkLst>
            <pc:docMk/>
            <pc:sldMk cId="1522677916" sldId="298"/>
            <ac:spMk id="71" creationId="{D4BF3DDE-7875-0BA6-0E19-184358F6CED2}"/>
          </ac:spMkLst>
        </pc:spChg>
        <pc:picChg chg="mod">
          <ac:chgData name="info" userId="8a3de5b3-c3d3-43da-bb88-723206cd0b81" providerId="ADAL" clId="{33DA3D13-30A2-4027-B4AA-936B7E4D8561}" dt="2022-07-10T16:55:16.519" v="530" actId="465"/>
          <ac:picMkLst>
            <pc:docMk/>
            <pc:sldMk cId="1522677916" sldId="298"/>
            <ac:picMk id="32" creationId="{F0DE02D9-81B2-1368-F02E-D0399D5CDAAA}"/>
          </ac:picMkLst>
        </pc:picChg>
        <pc:picChg chg="mod">
          <ac:chgData name="info" userId="8a3de5b3-c3d3-43da-bb88-723206cd0b81" providerId="ADAL" clId="{33DA3D13-30A2-4027-B4AA-936B7E4D8561}" dt="2022-07-10T16:55:34.402" v="542" actId="1038"/>
          <ac:picMkLst>
            <pc:docMk/>
            <pc:sldMk cId="1522677916" sldId="298"/>
            <ac:picMk id="42" creationId="{65B029C9-AAFD-6817-8520-083931260318}"/>
          </ac:picMkLst>
        </pc:picChg>
        <pc:picChg chg="mod">
          <ac:chgData name="info" userId="8a3de5b3-c3d3-43da-bb88-723206cd0b81" providerId="ADAL" clId="{33DA3D13-30A2-4027-B4AA-936B7E4D8561}" dt="2022-07-10T16:55:16.519" v="530" actId="465"/>
          <ac:picMkLst>
            <pc:docMk/>
            <pc:sldMk cId="1522677916" sldId="298"/>
            <ac:picMk id="46" creationId="{55BE8042-7975-2263-50C6-303CC286FFBC}"/>
          </ac:picMkLst>
        </pc:picChg>
        <pc:picChg chg="mod">
          <ac:chgData name="info" userId="8a3de5b3-c3d3-43da-bb88-723206cd0b81" providerId="ADAL" clId="{33DA3D13-30A2-4027-B4AA-936B7E4D8561}" dt="2022-07-10T16:55:16.519" v="530" actId="465"/>
          <ac:picMkLst>
            <pc:docMk/>
            <pc:sldMk cId="1522677916" sldId="298"/>
            <ac:picMk id="49" creationId="{AA5A4CB9-B2A0-AE3F-C2D7-20A177ECBCD9}"/>
          </ac:picMkLst>
        </pc:picChg>
        <pc:picChg chg="mod">
          <ac:chgData name="info" userId="8a3de5b3-c3d3-43da-bb88-723206cd0b81" providerId="ADAL" clId="{33DA3D13-30A2-4027-B4AA-936B7E4D8561}" dt="2022-07-10T16:54:33.036" v="521" actId="1076"/>
          <ac:picMkLst>
            <pc:docMk/>
            <pc:sldMk cId="1522677916" sldId="298"/>
            <ac:picMk id="72" creationId="{E37063D9-3640-18BD-47DA-397BB449FB4A}"/>
          </ac:picMkLst>
        </pc:picChg>
      </pc:sldChg>
      <pc:sldChg chg="modSp del mod">
        <pc:chgData name="info" userId="8a3de5b3-c3d3-43da-bb88-723206cd0b81" providerId="ADAL" clId="{33DA3D13-30A2-4027-B4AA-936B7E4D8561}" dt="2022-07-10T16:51:23.544" v="469" actId="47"/>
        <pc:sldMkLst>
          <pc:docMk/>
          <pc:sldMk cId="232944806" sldId="300"/>
        </pc:sldMkLst>
        <pc:graphicFrameChg chg="mod modGraphic">
          <ac:chgData name="info" userId="8a3de5b3-c3d3-43da-bb88-723206cd0b81" providerId="ADAL" clId="{33DA3D13-30A2-4027-B4AA-936B7E4D8561}" dt="2022-07-10T16:40:51.086" v="115" actId="14100"/>
          <ac:graphicFrameMkLst>
            <pc:docMk/>
            <pc:sldMk cId="232944806" sldId="300"/>
            <ac:graphicFrameMk id="44" creationId="{3748D4A1-B033-84BF-2B62-DC25169C3557}"/>
          </ac:graphicFrameMkLst>
        </pc:graphicFrameChg>
      </pc:sldChg>
      <pc:sldChg chg="modSp del mod">
        <pc:chgData name="info" userId="8a3de5b3-c3d3-43da-bb88-723206cd0b81" providerId="ADAL" clId="{33DA3D13-30A2-4027-B4AA-936B7E4D8561}" dt="2022-07-10T16:44:22.163" v="154" actId="47"/>
        <pc:sldMkLst>
          <pc:docMk/>
          <pc:sldMk cId="167778970" sldId="301"/>
        </pc:sldMkLst>
        <pc:graphicFrameChg chg="modGraphic">
          <ac:chgData name="info" userId="8a3de5b3-c3d3-43da-bb88-723206cd0b81" providerId="ADAL" clId="{33DA3D13-30A2-4027-B4AA-936B7E4D8561}" dt="2022-07-10T16:35:39.784" v="7" actId="20577"/>
          <ac:graphicFrameMkLst>
            <pc:docMk/>
            <pc:sldMk cId="167778970" sldId="301"/>
            <ac:graphicFrameMk id="44" creationId="{3748D4A1-B033-84BF-2B62-DC25169C3557}"/>
          </ac:graphicFrameMkLst>
        </pc:graphicFrameChg>
      </pc:sldChg>
      <pc:sldChg chg="modSp mod">
        <pc:chgData name="info" userId="8a3de5b3-c3d3-43da-bb88-723206cd0b81" providerId="ADAL" clId="{33DA3D13-30A2-4027-B4AA-936B7E4D8561}" dt="2022-07-10T16:40:55.430" v="117" actId="6549"/>
        <pc:sldMkLst>
          <pc:docMk/>
          <pc:sldMk cId="1116534248" sldId="303"/>
        </pc:sldMkLst>
        <pc:spChg chg="mod">
          <ac:chgData name="info" userId="8a3de5b3-c3d3-43da-bb88-723206cd0b81" providerId="ADAL" clId="{33DA3D13-30A2-4027-B4AA-936B7E4D8561}" dt="2022-07-10T16:40:55.430" v="117" actId="6549"/>
          <ac:spMkLst>
            <pc:docMk/>
            <pc:sldMk cId="1116534248" sldId="303"/>
            <ac:spMk id="76" creationId="{5F752746-04D0-FF6D-97BD-B8B5198B7913}"/>
          </ac:spMkLst>
        </pc:spChg>
      </pc:sldChg>
      <pc:sldChg chg="addSp delSp modSp add mod setBg">
        <pc:chgData name="info" userId="8a3de5b3-c3d3-43da-bb88-723206cd0b81" providerId="ADAL" clId="{33DA3D13-30A2-4027-B4AA-936B7E4D8561}" dt="2022-07-10T16:51:32.463" v="473" actId="1036"/>
        <pc:sldMkLst>
          <pc:docMk/>
          <pc:sldMk cId="1333416242" sldId="304"/>
        </pc:sldMkLst>
        <pc:spChg chg="del">
          <ac:chgData name="info" userId="8a3de5b3-c3d3-43da-bb88-723206cd0b81" providerId="ADAL" clId="{33DA3D13-30A2-4027-B4AA-936B7E4D8561}" dt="2022-07-10T16:42:25.184" v="148" actId="478"/>
          <ac:spMkLst>
            <pc:docMk/>
            <pc:sldMk cId="1333416242" sldId="304"/>
            <ac:spMk id="40" creationId="{E2E09AD7-6A09-F59B-1C50-42848437D463}"/>
          </ac:spMkLst>
        </pc:spChg>
        <pc:spChg chg="add del mod">
          <ac:chgData name="info" userId="8a3de5b3-c3d3-43da-bb88-723206cd0b81" providerId="ADAL" clId="{33DA3D13-30A2-4027-B4AA-936B7E4D8561}" dt="2022-07-10T16:45:45.752" v="178"/>
          <ac:spMkLst>
            <pc:docMk/>
            <pc:sldMk cId="1333416242" sldId="304"/>
            <ac:spMk id="55" creationId="{B48CE81F-CA6F-8A66-958F-D768BC117FA8}"/>
          </ac:spMkLst>
        </pc:spChg>
        <pc:spChg chg="add del mod">
          <ac:chgData name="info" userId="8a3de5b3-c3d3-43da-bb88-723206cd0b81" providerId="ADAL" clId="{33DA3D13-30A2-4027-B4AA-936B7E4D8561}" dt="2022-07-10T16:45:45.752" v="178"/>
          <ac:spMkLst>
            <pc:docMk/>
            <pc:sldMk cId="1333416242" sldId="304"/>
            <ac:spMk id="56" creationId="{6E08DC87-F85D-394B-554B-48E13DFAE385}"/>
          </ac:spMkLst>
        </pc:spChg>
        <pc:spChg chg="add del mod">
          <ac:chgData name="info" userId="8a3de5b3-c3d3-43da-bb88-723206cd0b81" providerId="ADAL" clId="{33DA3D13-30A2-4027-B4AA-936B7E4D8561}" dt="2022-07-10T16:45:45.752" v="178"/>
          <ac:spMkLst>
            <pc:docMk/>
            <pc:sldMk cId="1333416242" sldId="304"/>
            <ac:spMk id="57" creationId="{681BF90D-AA64-DFC9-09E0-94AF05DD1EC8}"/>
          </ac:spMkLst>
        </pc:spChg>
        <pc:spChg chg="add del mod">
          <ac:chgData name="info" userId="8a3de5b3-c3d3-43da-bb88-723206cd0b81" providerId="ADAL" clId="{33DA3D13-30A2-4027-B4AA-936B7E4D8561}" dt="2022-07-10T16:45:45.752" v="178"/>
          <ac:spMkLst>
            <pc:docMk/>
            <pc:sldMk cId="1333416242" sldId="304"/>
            <ac:spMk id="58" creationId="{38F492D1-39CA-3434-29E8-1AF44BEECD0B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59" creationId="{AE98CEA0-212B-7D8D-DBBC-E7D8FC948CDA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60" creationId="{7CB6CD67-93ED-C09C-33FB-1D7C2DDD3ED9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61" creationId="{271CD65C-F1FE-9CFD-E7C8-4313E0FA9F12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62" creationId="{ED81B668-A12C-7606-AA17-7DA5C55D7F03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63" creationId="{EE622177-7941-5D05-A0B9-B87160E146EC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64" creationId="{452194A3-80CD-7BBD-A5E7-EE422AF1A00D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66" creationId="{ED7A88C0-BDBF-98DE-B877-6A85F1C80F27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67" creationId="{690DBB61-76DF-0A14-B6E9-D657EE8174F0}"/>
          </ac:spMkLst>
        </pc:spChg>
        <pc:spChg chg="add del mod">
          <ac:chgData name="info" userId="8a3de5b3-c3d3-43da-bb88-723206cd0b81" providerId="ADAL" clId="{33DA3D13-30A2-4027-B4AA-936B7E4D8561}" dt="2022-07-10T16:45:45.752" v="178"/>
          <ac:spMkLst>
            <pc:docMk/>
            <pc:sldMk cId="1333416242" sldId="304"/>
            <ac:spMk id="68" creationId="{5DC45886-9059-C5D7-6DAF-DD3536A5C917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69" creationId="{1E6297F7-0FC4-AFE9-A41E-9F293734972D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87" creationId="{BDA3C117-F538-71A1-BD96-0438FF6EA217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88" creationId="{2CCA7E16-8CB0-8F9A-752C-4EDA04D9C074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89" creationId="{A42322D3-99A8-F056-A166-8D80F7A2D22B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90" creationId="{550E7251-A6F6-BEAA-F3FF-A9F19793B595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91" creationId="{848451FC-B0AC-0857-C655-D6130043A6CC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92" creationId="{C53EA5D8-D513-CB2B-60C1-7AD8933E218A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93" creationId="{28DC4E71-8BDB-B48F-D1B3-88FE1B8699AB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94" creationId="{97C4127B-AA6E-8B9C-5764-0D2E4802423B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95" creationId="{21C3FFD6-9C55-7C9A-447B-C12B152E51E7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96" creationId="{86FB2710-8F99-6EE3-B8D7-4615FD59B973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97" creationId="{AA0AF3C2-54E9-BABB-4960-EE2717FFD878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98" creationId="{7D627F37-43A6-85F4-847C-E5467425AD52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99" creationId="{F1767332-CDE3-0AD5-5B50-86F1B6D05347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100" creationId="{B526ABF8-3241-FCC1-FD5B-B808E359C1B3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101" creationId="{A38E4DCB-959B-4276-CFE1-25EDC0D44684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102" creationId="{67256E89-3BD0-DA38-D3F7-84E261589C68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103" creationId="{1AF2BE56-97DA-1161-3120-058BA5D4234F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104" creationId="{CBDDF0D8-D716-302F-F58E-4D75CECBB485}"/>
          </ac:spMkLst>
        </pc:spChg>
        <pc:spChg chg="del">
          <ac:chgData name="info" userId="8a3de5b3-c3d3-43da-bb88-723206cd0b81" providerId="ADAL" clId="{33DA3D13-30A2-4027-B4AA-936B7E4D8561}" dt="2022-07-10T16:41:27.891" v="123" actId="478"/>
          <ac:spMkLst>
            <pc:docMk/>
            <pc:sldMk cId="1333416242" sldId="304"/>
            <ac:spMk id="105" creationId="{5E8E0429-A2DF-6D9C-7182-EF6592E7EE0F}"/>
          </ac:spMkLst>
        </pc:spChg>
        <pc:spChg chg="add del mod">
          <ac:chgData name="info" userId="8a3de5b3-c3d3-43da-bb88-723206cd0b81" providerId="ADAL" clId="{33DA3D13-30A2-4027-B4AA-936B7E4D8561}" dt="2022-07-10T16:45:45.752" v="178"/>
          <ac:spMkLst>
            <pc:docMk/>
            <pc:sldMk cId="1333416242" sldId="304"/>
            <ac:spMk id="106" creationId="{7541B4B4-2769-3C25-8AEF-D531083B2543}"/>
          </ac:spMkLst>
        </pc:spChg>
        <pc:spChg chg="add del mod">
          <ac:chgData name="info" userId="8a3de5b3-c3d3-43da-bb88-723206cd0b81" providerId="ADAL" clId="{33DA3D13-30A2-4027-B4AA-936B7E4D8561}" dt="2022-07-10T16:45:45.752" v="178"/>
          <ac:spMkLst>
            <pc:docMk/>
            <pc:sldMk cId="1333416242" sldId="304"/>
            <ac:spMk id="107" creationId="{E4248C95-E1EF-7423-5BF0-C9D01DFD9C94}"/>
          </ac:spMkLst>
        </pc:spChg>
        <pc:spChg chg="add del mod">
          <ac:chgData name="info" userId="8a3de5b3-c3d3-43da-bb88-723206cd0b81" providerId="ADAL" clId="{33DA3D13-30A2-4027-B4AA-936B7E4D8561}" dt="2022-07-10T16:45:45.752" v="178"/>
          <ac:spMkLst>
            <pc:docMk/>
            <pc:sldMk cId="1333416242" sldId="304"/>
            <ac:spMk id="108" creationId="{1F2FB214-9DC8-BF0D-9056-41B8C2430917}"/>
          </ac:spMkLst>
        </pc:spChg>
        <pc:spChg chg="add del mod">
          <ac:chgData name="info" userId="8a3de5b3-c3d3-43da-bb88-723206cd0b81" providerId="ADAL" clId="{33DA3D13-30A2-4027-B4AA-936B7E4D8561}" dt="2022-07-10T16:45:45.752" v="178"/>
          <ac:spMkLst>
            <pc:docMk/>
            <pc:sldMk cId="1333416242" sldId="304"/>
            <ac:spMk id="109" creationId="{7C0CAA7F-B5A0-2CAF-4E12-C01FCDDED67B}"/>
          </ac:spMkLst>
        </pc:spChg>
        <pc:spChg chg="add del mod">
          <ac:chgData name="info" userId="8a3de5b3-c3d3-43da-bb88-723206cd0b81" providerId="ADAL" clId="{33DA3D13-30A2-4027-B4AA-936B7E4D8561}" dt="2022-07-10T16:45:45.752" v="178"/>
          <ac:spMkLst>
            <pc:docMk/>
            <pc:sldMk cId="1333416242" sldId="304"/>
            <ac:spMk id="110" creationId="{B05D4D77-674C-9F14-6C12-C4146A3E5C56}"/>
          </ac:spMkLst>
        </pc:spChg>
        <pc:spChg chg="add mod">
          <ac:chgData name="info" userId="8a3de5b3-c3d3-43da-bb88-723206cd0b81" providerId="ADAL" clId="{33DA3D13-30A2-4027-B4AA-936B7E4D8561}" dt="2022-07-10T16:46:23.395" v="216" actId="1076"/>
          <ac:spMkLst>
            <pc:docMk/>
            <pc:sldMk cId="1333416242" sldId="304"/>
            <ac:spMk id="111" creationId="{0F9878F8-A978-70E8-C756-2B9302C24470}"/>
          </ac:spMkLst>
        </pc:spChg>
        <pc:spChg chg="add mod">
          <ac:chgData name="info" userId="8a3de5b3-c3d3-43da-bb88-723206cd0b81" providerId="ADAL" clId="{33DA3D13-30A2-4027-B4AA-936B7E4D8561}" dt="2022-07-10T16:46:27.407" v="225" actId="1035"/>
          <ac:spMkLst>
            <pc:docMk/>
            <pc:sldMk cId="1333416242" sldId="304"/>
            <ac:spMk id="112" creationId="{30B97F5E-B0DF-ECF3-E322-AA34635D2B7A}"/>
          </ac:spMkLst>
        </pc:spChg>
        <pc:spChg chg="add mod">
          <ac:chgData name="info" userId="8a3de5b3-c3d3-43da-bb88-723206cd0b81" providerId="ADAL" clId="{33DA3D13-30A2-4027-B4AA-936B7E4D8561}" dt="2022-07-10T16:46:33.347" v="232" actId="1036"/>
          <ac:spMkLst>
            <pc:docMk/>
            <pc:sldMk cId="1333416242" sldId="304"/>
            <ac:spMk id="113" creationId="{ED6C3791-CD69-CAA1-C5AD-2DF9D5931B57}"/>
          </ac:spMkLst>
        </pc:spChg>
        <pc:spChg chg="add mod">
          <ac:chgData name="info" userId="8a3de5b3-c3d3-43da-bb88-723206cd0b81" providerId="ADAL" clId="{33DA3D13-30A2-4027-B4AA-936B7E4D8561}" dt="2022-07-10T16:46:35.475" v="241" actId="1036"/>
          <ac:spMkLst>
            <pc:docMk/>
            <pc:sldMk cId="1333416242" sldId="304"/>
            <ac:spMk id="114" creationId="{4B591170-866B-94BF-3441-4BC633BE11BF}"/>
          </ac:spMkLst>
        </pc:spChg>
        <pc:spChg chg="add mod">
          <ac:chgData name="info" userId="8a3de5b3-c3d3-43da-bb88-723206cd0b81" providerId="ADAL" clId="{33DA3D13-30A2-4027-B4AA-936B7E4D8561}" dt="2022-07-10T16:51:32.463" v="473" actId="1036"/>
          <ac:spMkLst>
            <pc:docMk/>
            <pc:sldMk cId="1333416242" sldId="304"/>
            <ac:spMk id="115" creationId="{FDEA0904-6EE1-1A05-99CB-565CCCF77955}"/>
          </ac:spMkLst>
        </pc:spChg>
        <pc:spChg chg="add mod">
          <ac:chgData name="info" userId="8a3de5b3-c3d3-43da-bb88-723206cd0b81" providerId="ADAL" clId="{33DA3D13-30A2-4027-B4AA-936B7E4D8561}" dt="2022-07-10T16:46:42.562" v="270" actId="1036"/>
          <ac:spMkLst>
            <pc:docMk/>
            <pc:sldMk cId="1333416242" sldId="304"/>
            <ac:spMk id="116" creationId="{6CF09E7B-261A-0339-4528-D1DB363DAA95}"/>
          </ac:spMkLst>
        </pc:spChg>
        <pc:spChg chg="add mod">
          <ac:chgData name="info" userId="8a3de5b3-c3d3-43da-bb88-723206cd0b81" providerId="ADAL" clId="{33DA3D13-30A2-4027-B4AA-936B7E4D8561}" dt="2022-07-10T16:46:46.051" v="274" actId="1036"/>
          <ac:spMkLst>
            <pc:docMk/>
            <pc:sldMk cId="1333416242" sldId="304"/>
            <ac:spMk id="117" creationId="{668A7007-E71A-33F4-11E9-7A081EDBF444}"/>
          </ac:spMkLst>
        </pc:spChg>
        <pc:spChg chg="add mod">
          <ac:chgData name="info" userId="8a3de5b3-c3d3-43da-bb88-723206cd0b81" providerId="ADAL" clId="{33DA3D13-30A2-4027-B4AA-936B7E4D8561}" dt="2022-07-10T16:46:54.913" v="313" actId="1036"/>
          <ac:spMkLst>
            <pc:docMk/>
            <pc:sldMk cId="1333416242" sldId="304"/>
            <ac:spMk id="118" creationId="{88825F7C-A249-E34F-AE3B-3DC34A46308A}"/>
          </ac:spMkLst>
        </pc:spChg>
        <pc:spChg chg="add mod">
          <ac:chgData name="info" userId="8a3de5b3-c3d3-43da-bb88-723206cd0b81" providerId="ADAL" clId="{33DA3D13-30A2-4027-B4AA-936B7E4D8561}" dt="2022-07-10T16:46:49.718" v="301" actId="1036"/>
          <ac:spMkLst>
            <pc:docMk/>
            <pc:sldMk cId="1333416242" sldId="304"/>
            <ac:spMk id="119" creationId="{2588014E-1BE7-D109-F4DA-9B3A0E503B8B}"/>
          </ac:spMkLst>
        </pc:spChg>
        <pc:spChg chg="add mod">
          <ac:chgData name="info" userId="8a3de5b3-c3d3-43da-bb88-723206cd0b81" providerId="ADAL" clId="{33DA3D13-30A2-4027-B4AA-936B7E4D8561}" dt="2022-07-10T16:46:51" v="311" actId="1036"/>
          <ac:spMkLst>
            <pc:docMk/>
            <pc:sldMk cId="1333416242" sldId="304"/>
            <ac:spMk id="120" creationId="{5882946A-F1E0-4647-ABA2-E95B17A909A5}"/>
          </ac:spMkLst>
        </pc:spChg>
        <pc:spChg chg="add mod">
          <ac:chgData name="info" userId="8a3de5b3-c3d3-43da-bb88-723206cd0b81" providerId="ADAL" clId="{33DA3D13-30A2-4027-B4AA-936B7E4D8561}" dt="2022-07-10T16:47:03.457" v="315" actId="1076"/>
          <ac:spMkLst>
            <pc:docMk/>
            <pc:sldMk cId="1333416242" sldId="304"/>
            <ac:spMk id="121" creationId="{D0F82538-D700-ADBA-7B27-0E006A9B33E4}"/>
          </ac:spMkLst>
        </pc:spChg>
        <pc:spChg chg="add mod">
          <ac:chgData name="info" userId="8a3de5b3-c3d3-43da-bb88-723206cd0b81" providerId="ADAL" clId="{33DA3D13-30A2-4027-B4AA-936B7E4D8561}" dt="2022-07-10T16:47:24.487" v="359" actId="1037"/>
          <ac:spMkLst>
            <pc:docMk/>
            <pc:sldMk cId="1333416242" sldId="304"/>
            <ac:spMk id="122" creationId="{95A35CDE-CCBD-80DD-6171-0E2420CB4714}"/>
          </ac:spMkLst>
        </pc:spChg>
        <pc:spChg chg="add mod">
          <ac:chgData name="info" userId="8a3de5b3-c3d3-43da-bb88-723206cd0b81" providerId="ADAL" clId="{33DA3D13-30A2-4027-B4AA-936B7E4D8561}" dt="2022-07-10T16:47:41.741" v="361" actId="1076"/>
          <ac:spMkLst>
            <pc:docMk/>
            <pc:sldMk cId="1333416242" sldId="304"/>
            <ac:spMk id="123" creationId="{22827B21-2CF4-C075-3BA4-4B875F654D83}"/>
          </ac:spMkLst>
        </pc:spChg>
        <pc:spChg chg="add mod">
          <ac:chgData name="info" userId="8a3de5b3-c3d3-43da-bb88-723206cd0b81" providerId="ADAL" clId="{33DA3D13-30A2-4027-B4AA-936B7E4D8561}" dt="2022-07-10T16:47:41.741" v="361" actId="1076"/>
          <ac:spMkLst>
            <pc:docMk/>
            <pc:sldMk cId="1333416242" sldId="304"/>
            <ac:spMk id="124" creationId="{34734705-E057-2B84-2C8A-90B6E08746D0}"/>
          </ac:spMkLst>
        </pc:spChg>
        <pc:spChg chg="add mod">
          <ac:chgData name="info" userId="8a3de5b3-c3d3-43da-bb88-723206cd0b81" providerId="ADAL" clId="{33DA3D13-30A2-4027-B4AA-936B7E4D8561}" dt="2022-07-10T16:47:41.741" v="361" actId="1076"/>
          <ac:spMkLst>
            <pc:docMk/>
            <pc:sldMk cId="1333416242" sldId="304"/>
            <ac:spMk id="125" creationId="{EDA22078-AD96-2A96-9998-D589FDD10346}"/>
          </ac:spMkLst>
        </pc:spChg>
        <pc:spChg chg="add mod">
          <ac:chgData name="info" userId="8a3de5b3-c3d3-43da-bb88-723206cd0b81" providerId="ADAL" clId="{33DA3D13-30A2-4027-B4AA-936B7E4D8561}" dt="2022-07-10T16:47:41.741" v="361" actId="1076"/>
          <ac:spMkLst>
            <pc:docMk/>
            <pc:sldMk cId="1333416242" sldId="304"/>
            <ac:spMk id="126" creationId="{85BC67A1-994D-A3E2-B792-3CC37A1CC219}"/>
          </ac:spMkLst>
        </pc:spChg>
        <pc:spChg chg="add mod">
          <ac:chgData name="info" userId="8a3de5b3-c3d3-43da-bb88-723206cd0b81" providerId="ADAL" clId="{33DA3D13-30A2-4027-B4AA-936B7E4D8561}" dt="2022-07-10T16:51:32.463" v="473" actId="1036"/>
          <ac:spMkLst>
            <pc:docMk/>
            <pc:sldMk cId="1333416242" sldId="304"/>
            <ac:spMk id="127" creationId="{B173379B-80FE-7867-54FD-FA2226DE646D}"/>
          </ac:spMkLst>
        </pc:spChg>
        <pc:spChg chg="add del mod">
          <ac:chgData name="info" userId="8a3de5b3-c3d3-43da-bb88-723206cd0b81" providerId="ADAL" clId="{33DA3D13-30A2-4027-B4AA-936B7E4D8561}" dt="2022-07-10T16:48:07.308" v="363" actId="478"/>
          <ac:spMkLst>
            <pc:docMk/>
            <pc:sldMk cId="1333416242" sldId="304"/>
            <ac:spMk id="128" creationId="{7F7F6546-7ED1-B40F-299F-74EF53952078}"/>
          </ac:spMkLst>
        </pc:spChg>
        <pc:spChg chg="add del mod">
          <ac:chgData name="info" userId="8a3de5b3-c3d3-43da-bb88-723206cd0b81" providerId="ADAL" clId="{33DA3D13-30A2-4027-B4AA-936B7E4D8561}" dt="2022-07-10T16:48:08.114" v="364" actId="478"/>
          <ac:spMkLst>
            <pc:docMk/>
            <pc:sldMk cId="1333416242" sldId="304"/>
            <ac:spMk id="129" creationId="{7D76D511-53EB-FB89-89D9-C2FBB451054E}"/>
          </ac:spMkLst>
        </pc:spChg>
        <pc:spChg chg="add mod">
          <ac:chgData name="info" userId="8a3de5b3-c3d3-43da-bb88-723206cd0b81" providerId="ADAL" clId="{33DA3D13-30A2-4027-B4AA-936B7E4D8561}" dt="2022-07-10T16:47:41.741" v="361" actId="1076"/>
          <ac:spMkLst>
            <pc:docMk/>
            <pc:sldMk cId="1333416242" sldId="304"/>
            <ac:spMk id="130" creationId="{555BB43E-734A-92FA-71C4-491C02B4C6BF}"/>
          </ac:spMkLst>
        </pc:spChg>
        <pc:spChg chg="add del mod">
          <ac:chgData name="info" userId="8a3de5b3-c3d3-43da-bb88-723206cd0b81" providerId="ADAL" clId="{33DA3D13-30A2-4027-B4AA-936B7E4D8561}" dt="2022-07-10T16:48:39.212" v="371" actId="478"/>
          <ac:spMkLst>
            <pc:docMk/>
            <pc:sldMk cId="1333416242" sldId="304"/>
            <ac:spMk id="131" creationId="{FC2C29FF-4910-F66A-3759-5339E721BAF0}"/>
          </ac:spMkLst>
        </pc:spChg>
        <pc:spChg chg="add del mod">
          <ac:chgData name="info" userId="8a3de5b3-c3d3-43da-bb88-723206cd0b81" providerId="ADAL" clId="{33DA3D13-30A2-4027-B4AA-936B7E4D8561}" dt="2022-07-10T16:47:44.660" v="362" actId="478"/>
          <ac:spMkLst>
            <pc:docMk/>
            <pc:sldMk cId="1333416242" sldId="304"/>
            <ac:spMk id="132" creationId="{86E68A15-EC7B-8074-BF9B-BFE28C3826B8}"/>
          </ac:spMkLst>
        </pc:spChg>
        <pc:spChg chg="add mod">
          <ac:chgData name="info" userId="8a3de5b3-c3d3-43da-bb88-723206cd0b81" providerId="ADAL" clId="{33DA3D13-30A2-4027-B4AA-936B7E4D8561}" dt="2022-07-10T16:47:41.741" v="361" actId="1076"/>
          <ac:spMkLst>
            <pc:docMk/>
            <pc:sldMk cId="1333416242" sldId="304"/>
            <ac:spMk id="133" creationId="{82429FC5-3AB5-D96D-15C6-8B6CB0F19D95}"/>
          </ac:spMkLst>
        </pc:spChg>
        <pc:spChg chg="add mod">
          <ac:chgData name="info" userId="8a3de5b3-c3d3-43da-bb88-723206cd0b81" providerId="ADAL" clId="{33DA3D13-30A2-4027-B4AA-936B7E4D8561}" dt="2022-07-10T16:47:41.741" v="361" actId="1076"/>
          <ac:spMkLst>
            <pc:docMk/>
            <pc:sldMk cId="1333416242" sldId="304"/>
            <ac:spMk id="134" creationId="{9357E4C2-06B9-8BF0-1164-8507DAC5E95F}"/>
          </ac:spMkLst>
        </pc:spChg>
        <pc:spChg chg="add mod">
          <ac:chgData name="info" userId="8a3de5b3-c3d3-43da-bb88-723206cd0b81" providerId="ADAL" clId="{33DA3D13-30A2-4027-B4AA-936B7E4D8561}" dt="2022-07-10T16:48:25.445" v="366" actId="1076"/>
          <ac:spMkLst>
            <pc:docMk/>
            <pc:sldMk cId="1333416242" sldId="304"/>
            <ac:spMk id="135" creationId="{2DBD5666-90A3-22EF-7BAD-DD0D617B3B49}"/>
          </ac:spMkLst>
        </pc:spChg>
        <pc:spChg chg="add mod">
          <ac:chgData name="info" userId="8a3de5b3-c3d3-43da-bb88-723206cd0b81" providerId="ADAL" clId="{33DA3D13-30A2-4027-B4AA-936B7E4D8561}" dt="2022-07-10T16:48:25.445" v="366" actId="1076"/>
          <ac:spMkLst>
            <pc:docMk/>
            <pc:sldMk cId="1333416242" sldId="304"/>
            <ac:spMk id="136" creationId="{15C2DE76-3ABD-E1D7-4F4B-7AD815AE22CF}"/>
          </ac:spMkLst>
        </pc:spChg>
        <pc:spChg chg="add del mod">
          <ac:chgData name="info" userId="8a3de5b3-c3d3-43da-bb88-723206cd0b81" providerId="ADAL" clId="{33DA3D13-30A2-4027-B4AA-936B7E4D8561}" dt="2022-07-10T16:49:17.319" v="380" actId="478"/>
          <ac:spMkLst>
            <pc:docMk/>
            <pc:sldMk cId="1333416242" sldId="304"/>
            <ac:spMk id="137" creationId="{E3DC4776-DE54-0E52-39D4-B51511696490}"/>
          </ac:spMkLst>
        </pc:spChg>
        <pc:spChg chg="add del mod">
          <ac:chgData name="info" userId="8a3de5b3-c3d3-43da-bb88-723206cd0b81" providerId="ADAL" clId="{33DA3D13-30A2-4027-B4AA-936B7E4D8561}" dt="2022-07-10T16:49:15.657" v="379" actId="478"/>
          <ac:spMkLst>
            <pc:docMk/>
            <pc:sldMk cId="1333416242" sldId="304"/>
            <ac:spMk id="138" creationId="{75F854AE-E305-3585-D318-09C0F47A51D9}"/>
          </ac:spMkLst>
        </pc:spChg>
        <pc:spChg chg="add del mod">
          <ac:chgData name="info" userId="8a3de5b3-c3d3-43da-bb88-723206cd0b81" providerId="ADAL" clId="{33DA3D13-30A2-4027-B4AA-936B7E4D8561}" dt="2022-07-10T16:49:13.125" v="378" actId="478"/>
          <ac:spMkLst>
            <pc:docMk/>
            <pc:sldMk cId="1333416242" sldId="304"/>
            <ac:spMk id="139" creationId="{7D85F2D4-20B2-29BB-122A-729F04B2E6A5}"/>
          </ac:spMkLst>
        </pc:spChg>
        <pc:spChg chg="add del mod">
          <ac:chgData name="info" userId="8a3de5b3-c3d3-43da-bb88-723206cd0b81" providerId="ADAL" clId="{33DA3D13-30A2-4027-B4AA-936B7E4D8561}" dt="2022-07-10T16:49:11.568" v="377" actId="478"/>
          <ac:spMkLst>
            <pc:docMk/>
            <pc:sldMk cId="1333416242" sldId="304"/>
            <ac:spMk id="140" creationId="{0A1F7716-6631-D23A-FB2B-5EC55B745125}"/>
          </ac:spMkLst>
        </pc:spChg>
        <pc:spChg chg="add del mod">
          <ac:chgData name="info" userId="8a3de5b3-c3d3-43da-bb88-723206cd0b81" providerId="ADAL" clId="{33DA3D13-30A2-4027-B4AA-936B7E4D8561}" dt="2022-07-10T16:48:31.601" v="367" actId="478"/>
          <ac:spMkLst>
            <pc:docMk/>
            <pc:sldMk cId="1333416242" sldId="304"/>
            <ac:spMk id="141" creationId="{ECCF83A2-FA7C-618B-BAA4-8A17D1793D54}"/>
          </ac:spMkLst>
        </pc:spChg>
        <pc:spChg chg="add del mod">
          <ac:chgData name="info" userId="8a3de5b3-c3d3-43da-bb88-723206cd0b81" providerId="ADAL" clId="{33DA3D13-30A2-4027-B4AA-936B7E4D8561}" dt="2022-07-10T16:48:34.062" v="368" actId="478"/>
          <ac:spMkLst>
            <pc:docMk/>
            <pc:sldMk cId="1333416242" sldId="304"/>
            <ac:spMk id="142" creationId="{4A2ED44E-9A50-B428-57D5-6E58A4D1AC3D}"/>
          </ac:spMkLst>
        </pc:spChg>
        <pc:spChg chg="add del mod">
          <ac:chgData name="info" userId="8a3de5b3-c3d3-43da-bb88-723206cd0b81" providerId="ADAL" clId="{33DA3D13-30A2-4027-B4AA-936B7E4D8561}" dt="2022-07-10T16:48:36.652" v="369" actId="478"/>
          <ac:spMkLst>
            <pc:docMk/>
            <pc:sldMk cId="1333416242" sldId="304"/>
            <ac:spMk id="143" creationId="{78CC0240-A849-F219-92C6-2532E6D468EB}"/>
          </ac:spMkLst>
        </pc:spChg>
        <pc:spChg chg="add del mod">
          <ac:chgData name="info" userId="8a3de5b3-c3d3-43da-bb88-723206cd0b81" providerId="ADAL" clId="{33DA3D13-30A2-4027-B4AA-936B7E4D8561}" dt="2022-07-10T16:48:45.827" v="372" actId="478"/>
          <ac:spMkLst>
            <pc:docMk/>
            <pc:sldMk cId="1333416242" sldId="304"/>
            <ac:spMk id="144" creationId="{29DA59F4-F42B-FA58-4F05-9A7ADBD7EDD7}"/>
          </ac:spMkLst>
        </pc:spChg>
        <pc:spChg chg="add mod">
          <ac:chgData name="info" userId="8a3de5b3-c3d3-43da-bb88-723206cd0b81" providerId="ADAL" clId="{33DA3D13-30A2-4027-B4AA-936B7E4D8561}" dt="2022-07-10T16:48:25.445" v="366" actId="1076"/>
          <ac:spMkLst>
            <pc:docMk/>
            <pc:sldMk cId="1333416242" sldId="304"/>
            <ac:spMk id="145" creationId="{9D07301E-7A75-243D-62B3-D147CFFDC226}"/>
          </ac:spMkLst>
        </pc:spChg>
        <pc:spChg chg="add del mod">
          <ac:chgData name="info" userId="8a3de5b3-c3d3-43da-bb88-723206cd0b81" providerId="ADAL" clId="{33DA3D13-30A2-4027-B4AA-936B7E4D8561}" dt="2022-07-10T16:48:46.711" v="373" actId="478"/>
          <ac:spMkLst>
            <pc:docMk/>
            <pc:sldMk cId="1333416242" sldId="304"/>
            <ac:spMk id="146" creationId="{F56C9D99-7E40-D151-69DA-0213EC59BA13}"/>
          </ac:spMkLst>
        </pc:spChg>
        <pc:spChg chg="add mod">
          <ac:chgData name="info" userId="8a3de5b3-c3d3-43da-bb88-723206cd0b81" providerId="ADAL" clId="{33DA3D13-30A2-4027-B4AA-936B7E4D8561}" dt="2022-07-10T16:51:32.463" v="473" actId="1036"/>
          <ac:spMkLst>
            <pc:docMk/>
            <pc:sldMk cId="1333416242" sldId="304"/>
            <ac:spMk id="147" creationId="{E1A46F49-E99D-67F0-AD33-923E13C44D37}"/>
          </ac:spMkLst>
        </pc:spChg>
        <pc:spChg chg="add mod">
          <ac:chgData name="info" userId="8a3de5b3-c3d3-43da-bb88-723206cd0b81" providerId="ADAL" clId="{33DA3D13-30A2-4027-B4AA-936B7E4D8561}" dt="2022-07-10T16:50:23.369" v="464" actId="1076"/>
          <ac:spMkLst>
            <pc:docMk/>
            <pc:sldMk cId="1333416242" sldId="304"/>
            <ac:spMk id="148" creationId="{2D4E4CA9-A45A-0FAB-83F0-E982AF60C3D1}"/>
          </ac:spMkLst>
        </pc:spChg>
        <pc:spChg chg="add mod">
          <ac:chgData name="info" userId="8a3de5b3-c3d3-43da-bb88-723206cd0b81" providerId="ADAL" clId="{33DA3D13-30A2-4027-B4AA-936B7E4D8561}" dt="2022-07-10T16:50:35.439" v="466" actId="1076"/>
          <ac:spMkLst>
            <pc:docMk/>
            <pc:sldMk cId="1333416242" sldId="304"/>
            <ac:spMk id="149" creationId="{78F8468B-5BDA-390C-7DD8-3E4FB1BFA527}"/>
          </ac:spMkLst>
        </pc:spChg>
        <pc:spChg chg="add mod">
          <ac:chgData name="info" userId="8a3de5b3-c3d3-43da-bb88-723206cd0b81" providerId="ADAL" clId="{33DA3D13-30A2-4027-B4AA-936B7E4D8561}" dt="2022-07-10T16:50:46.532" v="468" actId="1076"/>
          <ac:spMkLst>
            <pc:docMk/>
            <pc:sldMk cId="1333416242" sldId="304"/>
            <ac:spMk id="150" creationId="{47853323-E418-CB0D-558A-0E9C6B371957}"/>
          </ac:spMkLst>
        </pc:spChg>
        <pc:graphicFrameChg chg="mod modGraphic">
          <ac:chgData name="info" userId="8a3de5b3-c3d3-43da-bb88-723206cd0b81" providerId="ADAL" clId="{33DA3D13-30A2-4027-B4AA-936B7E4D8561}" dt="2022-07-10T16:49:37.266" v="382" actId="6549"/>
          <ac:graphicFrameMkLst>
            <pc:docMk/>
            <pc:sldMk cId="1333416242" sldId="304"/>
            <ac:graphicFrameMk id="44" creationId="{3748D4A1-B033-84BF-2B62-DC25169C3557}"/>
          </ac:graphicFrameMkLst>
        </pc:graphicFrameChg>
      </pc:sldChg>
      <pc:sldChg chg="addSp modSp add mod setBg">
        <pc:chgData name="info" userId="8a3de5b3-c3d3-43da-bb88-723206cd0b81" providerId="ADAL" clId="{33DA3D13-30A2-4027-B4AA-936B7E4D8561}" dt="2022-07-10T18:36:13.608" v="828" actId="1037"/>
        <pc:sldMkLst>
          <pc:docMk/>
          <pc:sldMk cId="64460909" sldId="305"/>
        </pc:sldMkLst>
        <pc:spChg chg="mod">
          <ac:chgData name="info" userId="8a3de5b3-c3d3-43da-bb88-723206cd0b81" providerId="ADAL" clId="{33DA3D13-30A2-4027-B4AA-936B7E4D8561}" dt="2022-07-10T18:36:13.608" v="828" actId="1037"/>
          <ac:spMkLst>
            <pc:docMk/>
            <pc:sldMk cId="64460909" sldId="305"/>
            <ac:spMk id="31" creationId="{7A434325-C156-A432-6EA9-C01FA82F8923}"/>
          </ac:spMkLst>
        </pc:spChg>
        <pc:spChg chg="mod">
          <ac:chgData name="info" userId="8a3de5b3-c3d3-43da-bb88-723206cd0b81" providerId="ADAL" clId="{33DA3D13-30A2-4027-B4AA-936B7E4D8561}" dt="2022-07-10T18:36:13.608" v="828" actId="1037"/>
          <ac:spMkLst>
            <pc:docMk/>
            <pc:sldMk cId="64460909" sldId="305"/>
            <ac:spMk id="33" creationId="{A084F6C0-87E1-3F52-289E-89CF4201167D}"/>
          </ac:spMkLst>
        </pc:spChg>
        <pc:spChg chg="mod">
          <ac:chgData name="info" userId="8a3de5b3-c3d3-43da-bb88-723206cd0b81" providerId="ADAL" clId="{33DA3D13-30A2-4027-B4AA-936B7E4D8561}" dt="2022-07-10T18:36:13.608" v="828" actId="1037"/>
          <ac:spMkLst>
            <pc:docMk/>
            <pc:sldMk cId="64460909" sldId="305"/>
            <ac:spMk id="34" creationId="{FED1AF83-90FA-7C8D-C6E4-803A5D16733D}"/>
          </ac:spMkLst>
        </pc:spChg>
        <pc:spChg chg="mod">
          <ac:chgData name="info" userId="8a3de5b3-c3d3-43da-bb88-723206cd0b81" providerId="ADAL" clId="{33DA3D13-30A2-4027-B4AA-936B7E4D8561}" dt="2022-07-10T18:36:13.608" v="828" actId="1037"/>
          <ac:spMkLst>
            <pc:docMk/>
            <pc:sldMk cId="64460909" sldId="305"/>
            <ac:spMk id="39" creationId="{F04B8F5F-F3A0-E28C-F03C-D1BD031C605E}"/>
          </ac:spMkLst>
        </pc:spChg>
        <pc:spChg chg="mod">
          <ac:chgData name="info" userId="8a3de5b3-c3d3-43da-bb88-723206cd0b81" providerId="ADAL" clId="{33DA3D13-30A2-4027-B4AA-936B7E4D8561}" dt="2022-07-10T18:36:13.608" v="828" actId="1037"/>
          <ac:spMkLst>
            <pc:docMk/>
            <pc:sldMk cId="64460909" sldId="305"/>
            <ac:spMk id="45" creationId="{9FAA4C4C-5565-1214-D8E5-E205E38E66EB}"/>
          </ac:spMkLst>
        </pc:spChg>
        <pc:spChg chg="mod">
          <ac:chgData name="info" userId="8a3de5b3-c3d3-43da-bb88-723206cd0b81" providerId="ADAL" clId="{33DA3D13-30A2-4027-B4AA-936B7E4D8561}" dt="2022-07-10T18:36:13.608" v="828" actId="1037"/>
          <ac:spMkLst>
            <pc:docMk/>
            <pc:sldMk cId="64460909" sldId="305"/>
            <ac:spMk id="47" creationId="{5473A5D3-FDAD-8F68-4078-E61A9625608D}"/>
          </ac:spMkLst>
        </pc:spChg>
        <pc:spChg chg="mod">
          <ac:chgData name="info" userId="8a3de5b3-c3d3-43da-bb88-723206cd0b81" providerId="ADAL" clId="{33DA3D13-30A2-4027-B4AA-936B7E4D8561}" dt="2022-07-10T18:36:13.608" v="828" actId="1037"/>
          <ac:spMkLst>
            <pc:docMk/>
            <pc:sldMk cId="64460909" sldId="305"/>
            <ac:spMk id="48" creationId="{40BD2CE1-B0F1-9FE1-4D98-6E74672AF2F3}"/>
          </ac:spMkLst>
        </pc:spChg>
        <pc:spChg chg="mod">
          <ac:chgData name="info" userId="8a3de5b3-c3d3-43da-bb88-723206cd0b81" providerId="ADAL" clId="{33DA3D13-30A2-4027-B4AA-936B7E4D8561}" dt="2022-07-10T18:36:13.608" v="828" actId="1037"/>
          <ac:spMkLst>
            <pc:docMk/>
            <pc:sldMk cId="64460909" sldId="305"/>
            <ac:spMk id="50" creationId="{86C35901-6092-A3D2-B264-FEFB649A79C2}"/>
          </ac:spMkLst>
        </pc:spChg>
        <pc:spChg chg="mod">
          <ac:chgData name="info" userId="8a3de5b3-c3d3-43da-bb88-723206cd0b81" providerId="ADAL" clId="{33DA3D13-30A2-4027-B4AA-936B7E4D8561}" dt="2022-07-10T18:36:13.608" v="828" actId="1037"/>
          <ac:spMkLst>
            <pc:docMk/>
            <pc:sldMk cId="64460909" sldId="305"/>
            <ac:spMk id="51" creationId="{FAE8E24C-2331-F0BB-A5DF-1C23900D30F4}"/>
          </ac:spMkLst>
        </pc:spChg>
        <pc:spChg chg="mod">
          <ac:chgData name="info" userId="8a3de5b3-c3d3-43da-bb88-723206cd0b81" providerId="ADAL" clId="{33DA3D13-30A2-4027-B4AA-936B7E4D8561}" dt="2022-07-10T18:36:13.608" v="828" actId="1037"/>
          <ac:spMkLst>
            <pc:docMk/>
            <pc:sldMk cId="64460909" sldId="305"/>
            <ac:spMk id="52" creationId="{D855B85D-944A-AFC7-4FC1-04A95196F0B1}"/>
          </ac:spMkLst>
        </pc:spChg>
        <pc:spChg chg="mod">
          <ac:chgData name="info" userId="8a3de5b3-c3d3-43da-bb88-723206cd0b81" providerId="ADAL" clId="{33DA3D13-30A2-4027-B4AA-936B7E4D8561}" dt="2022-07-10T18:36:13.608" v="828" actId="1037"/>
          <ac:spMkLst>
            <pc:docMk/>
            <pc:sldMk cId="64460909" sldId="305"/>
            <ac:spMk id="53" creationId="{C8C56BD9-E376-B70C-8159-82F66417FD95}"/>
          </ac:spMkLst>
        </pc:spChg>
        <pc:spChg chg="add mod">
          <ac:chgData name="info" userId="8a3de5b3-c3d3-43da-bb88-723206cd0b81" providerId="ADAL" clId="{33DA3D13-30A2-4027-B4AA-936B7E4D8561}" dt="2022-07-10T18:36:13.608" v="828" actId="1037"/>
          <ac:spMkLst>
            <pc:docMk/>
            <pc:sldMk cId="64460909" sldId="305"/>
            <ac:spMk id="54" creationId="{A10DE167-2B94-E9A8-FCC7-DA48843873A0}"/>
          </ac:spMkLst>
        </pc:spChg>
        <pc:spChg chg="add mod">
          <ac:chgData name="info" userId="8a3de5b3-c3d3-43da-bb88-723206cd0b81" providerId="ADAL" clId="{33DA3D13-30A2-4027-B4AA-936B7E4D8561}" dt="2022-07-10T18:36:13.608" v="828" actId="1037"/>
          <ac:spMkLst>
            <pc:docMk/>
            <pc:sldMk cId="64460909" sldId="305"/>
            <ac:spMk id="56" creationId="{11024065-17FC-8057-1AE1-926230A7918C}"/>
          </ac:spMkLst>
        </pc:spChg>
        <pc:spChg chg="mod">
          <ac:chgData name="info" userId="8a3de5b3-c3d3-43da-bb88-723206cd0b81" providerId="ADAL" clId="{33DA3D13-30A2-4027-B4AA-936B7E4D8561}" dt="2022-07-10T18:36:13.608" v="828" actId="1037"/>
          <ac:spMkLst>
            <pc:docMk/>
            <pc:sldMk cId="64460909" sldId="305"/>
            <ac:spMk id="68" creationId="{9C4DD1C0-CCCA-A63F-88AE-C26BB167B350}"/>
          </ac:spMkLst>
        </pc:spChg>
        <pc:picChg chg="mod">
          <ac:chgData name="info" userId="8a3de5b3-c3d3-43da-bb88-723206cd0b81" providerId="ADAL" clId="{33DA3D13-30A2-4027-B4AA-936B7E4D8561}" dt="2022-07-10T18:36:13.608" v="828" actId="1037"/>
          <ac:picMkLst>
            <pc:docMk/>
            <pc:sldMk cId="64460909" sldId="305"/>
            <ac:picMk id="32" creationId="{F0DE02D9-81B2-1368-F02E-D0399D5CDAAA}"/>
          </ac:picMkLst>
        </pc:picChg>
        <pc:picChg chg="mod">
          <ac:chgData name="info" userId="8a3de5b3-c3d3-43da-bb88-723206cd0b81" providerId="ADAL" clId="{33DA3D13-30A2-4027-B4AA-936B7E4D8561}" dt="2022-07-10T18:36:13.608" v="828" actId="1037"/>
          <ac:picMkLst>
            <pc:docMk/>
            <pc:sldMk cId="64460909" sldId="305"/>
            <ac:picMk id="42" creationId="{65B029C9-AAFD-6817-8520-083931260318}"/>
          </ac:picMkLst>
        </pc:picChg>
        <pc:picChg chg="add mod">
          <ac:chgData name="info" userId="8a3de5b3-c3d3-43da-bb88-723206cd0b81" providerId="ADAL" clId="{33DA3D13-30A2-4027-B4AA-936B7E4D8561}" dt="2022-07-10T18:36:13.608" v="828" actId="1037"/>
          <ac:picMkLst>
            <pc:docMk/>
            <pc:sldMk cId="64460909" sldId="305"/>
            <ac:picMk id="44" creationId="{AB6375C9-D119-D7B6-399C-B379F53A6A6B}"/>
          </ac:picMkLst>
        </pc:picChg>
        <pc:picChg chg="mod">
          <ac:chgData name="info" userId="8a3de5b3-c3d3-43da-bb88-723206cd0b81" providerId="ADAL" clId="{33DA3D13-30A2-4027-B4AA-936B7E4D8561}" dt="2022-07-10T18:36:13.608" v="828" actId="1037"/>
          <ac:picMkLst>
            <pc:docMk/>
            <pc:sldMk cId="64460909" sldId="305"/>
            <ac:picMk id="46" creationId="{55BE8042-7975-2263-50C6-303CC286FFBC}"/>
          </ac:picMkLst>
        </pc:picChg>
        <pc:picChg chg="mod">
          <ac:chgData name="info" userId="8a3de5b3-c3d3-43da-bb88-723206cd0b81" providerId="ADAL" clId="{33DA3D13-30A2-4027-B4AA-936B7E4D8561}" dt="2022-07-10T18:36:13.608" v="828" actId="1037"/>
          <ac:picMkLst>
            <pc:docMk/>
            <pc:sldMk cId="64460909" sldId="305"/>
            <ac:picMk id="49" creationId="{AA5A4CB9-B2A0-AE3F-C2D7-20A177ECBCD9}"/>
          </ac:picMkLst>
        </pc:picChg>
      </pc:sldChg>
    </pc:docChg>
  </pc:docChgLst>
  <pc:docChgLst>
    <pc:chgData name="אייל לוין" userId="169af8e6-c18c-4030-9169-b78e8edd2726" providerId="ADAL" clId="{A93E3F2B-F798-43F4-BCF3-3E3E942866E0}"/>
    <pc:docChg chg="undo custSel modSld">
      <pc:chgData name="אייל לוין" userId="169af8e6-c18c-4030-9169-b78e8edd2726" providerId="ADAL" clId="{A93E3F2B-F798-43F4-BCF3-3E3E942866E0}" dt="2023-08-06T11:06:44.525" v="537" actId="2711"/>
      <pc:docMkLst>
        <pc:docMk/>
      </pc:docMkLst>
      <pc:sldChg chg="addSp delSp modSp mod">
        <pc:chgData name="אייל לוין" userId="169af8e6-c18c-4030-9169-b78e8edd2726" providerId="ADAL" clId="{A93E3F2B-F798-43F4-BCF3-3E3E942866E0}" dt="2023-08-06T11:06:44.525" v="537" actId="2711"/>
        <pc:sldMkLst>
          <pc:docMk/>
          <pc:sldMk cId="3470490736" sldId="256"/>
        </pc:sldMkLst>
        <pc:spChg chg="add 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2" creationId="{8D309A52-3204-0C20-7DF2-20AED99D0A5C}"/>
          </ac:spMkLst>
        </pc:spChg>
        <pc:spChg chg="del mod">
          <ac:chgData name="אייל לוין" userId="169af8e6-c18c-4030-9169-b78e8edd2726" providerId="ADAL" clId="{A93E3F2B-F798-43F4-BCF3-3E3E942866E0}" dt="2023-08-03T20:06:44.770" v="430" actId="478"/>
          <ac:spMkLst>
            <pc:docMk/>
            <pc:sldMk cId="3470490736" sldId="256"/>
            <ac:spMk id="2" creationId="{BC0A752B-6402-D779-17AB-8610D682AE09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3" creationId="{1E88FA4E-0B03-A539-6D5A-AB13A8190668}"/>
          </ac:spMkLst>
        </pc:spChg>
        <pc:spChg chg="add 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4" creationId="{31C7D0B9-75D9-E4F5-CFF9-0BBB4D34CB0F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5" creationId="{ED30B3CC-07EE-1C24-CD1D-972C4D66124E}"/>
          </ac:spMkLst>
        </pc:spChg>
        <pc:spChg chg="add del mod">
          <ac:chgData name="אייל לוין" userId="169af8e6-c18c-4030-9169-b78e8edd2726" providerId="ADAL" clId="{A93E3F2B-F798-43F4-BCF3-3E3E942866E0}" dt="2023-08-03T20:04:41.785" v="402" actId="478"/>
          <ac:spMkLst>
            <pc:docMk/>
            <pc:sldMk cId="3470490736" sldId="256"/>
            <ac:spMk id="6" creationId="{71AFC40F-F617-4FC5-1251-3D7AC47F9035}"/>
          </ac:spMkLst>
        </pc:spChg>
        <pc:spChg chg="add 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6" creationId="{D811B4D6-AEBA-8721-3E9B-0DB7A33CAB57}"/>
          </ac:spMkLst>
        </pc:spChg>
        <pc:spChg chg="add 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7" creationId="{552E8265-7055-CB66-1D5C-7AD82E31A38A}"/>
          </ac:spMkLst>
        </pc:spChg>
        <pc:spChg chg="add del mod">
          <ac:chgData name="אייל לוין" userId="169af8e6-c18c-4030-9169-b78e8edd2726" providerId="ADAL" clId="{A93E3F2B-F798-43F4-BCF3-3E3E942866E0}" dt="2023-08-03T20:06:44.770" v="430" actId="478"/>
          <ac:spMkLst>
            <pc:docMk/>
            <pc:sldMk cId="3470490736" sldId="256"/>
            <ac:spMk id="7" creationId="{B40E4F8F-F065-C546-9466-9B2CF15FB0F1}"/>
          </ac:spMkLst>
        </pc:spChg>
        <pc:spChg chg="add del mod">
          <ac:chgData name="אייל לוין" userId="169af8e6-c18c-4030-9169-b78e8edd2726" providerId="ADAL" clId="{A93E3F2B-F798-43F4-BCF3-3E3E942866E0}" dt="2023-08-03T20:01:22.878" v="326"/>
          <ac:spMkLst>
            <pc:docMk/>
            <pc:sldMk cId="3470490736" sldId="256"/>
            <ac:spMk id="8" creationId="{36CDF758-7A09-62EE-6FC8-612C13B3DFDC}"/>
          </ac:spMkLst>
        </pc:spChg>
        <pc:spChg chg="add del mod">
          <ac:chgData name="אייל לוין" userId="169af8e6-c18c-4030-9169-b78e8edd2726" providerId="ADAL" clId="{A93E3F2B-F798-43F4-BCF3-3E3E942866E0}" dt="2023-08-03T20:01:41.608" v="335"/>
          <ac:spMkLst>
            <pc:docMk/>
            <pc:sldMk cId="3470490736" sldId="256"/>
            <ac:spMk id="10" creationId="{C9482929-5D0E-6E43-4C57-F3B70FCDE1B2}"/>
          </ac:spMkLst>
        </pc:spChg>
        <pc:spChg chg="add 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1" creationId="{ACDFE9B6-3F02-E879-9CE3-DD2C2A477015}"/>
          </ac:spMkLst>
        </pc:spChg>
        <pc:spChg chg="mod topLvl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3" creationId="{F80807D1-2384-B486-9005-909C2B03E496}"/>
          </ac:spMkLst>
        </pc:spChg>
        <pc:spChg chg="mod topLvl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4" creationId="{F9DB23B0-5F01-6E08-D29A-684D3787A2B7}"/>
          </ac:spMkLst>
        </pc:spChg>
        <pc:spChg chg="mod topLvl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5" creationId="{D6BE171B-6552-A037-D74A-5C8CC1818272}"/>
          </ac:spMkLst>
        </pc:spChg>
        <pc:spChg chg="mod topLvl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6" creationId="{453B4693-E369-A9B5-CB17-15B50669EB14}"/>
          </ac:spMkLst>
        </pc:spChg>
        <pc:spChg chg="mod topLvl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8" creationId="{04BFA061-069C-A8E3-CF0D-98C734ABDFBA}"/>
          </ac:spMkLst>
        </pc:spChg>
        <pc:spChg chg="mod topLvl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9" creationId="{88CC4DCB-141E-C963-EE30-ADBC39FB7946}"/>
          </ac:spMkLst>
        </pc:spChg>
        <pc:spChg chg="del mod topLvl">
          <ac:chgData name="אייל לוין" userId="169af8e6-c18c-4030-9169-b78e8edd2726" providerId="ADAL" clId="{A93E3F2B-F798-43F4-BCF3-3E3E942866E0}" dt="2023-08-03T20:14:04.805" v="522" actId="478"/>
          <ac:spMkLst>
            <pc:docMk/>
            <pc:sldMk cId="3470490736" sldId="256"/>
            <ac:spMk id="20" creationId="{0CAEA539-6E98-54D7-8BAA-76F436C87EC4}"/>
          </ac:spMkLst>
        </pc:spChg>
        <pc:spChg chg="mod topLvl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21" creationId="{3C7F16F0-87EC-A13A-E583-C9E426D80FCB}"/>
          </ac:spMkLst>
        </pc:spChg>
        <pc:spChg chg="mod topLvl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22" creationId="{03784535-93E6-FB85-C5A7-334382AA92E6}"/>
          </ac:spMkLst>
        </pc:spChg>
        <pc:spChg chg="mod topLvl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23" creationId="{D5EB8A01-5689-4E78-07E6-A2DA1B1E53E9}"/>
          </ac:spMkLst>
        </pc:spChg>
        <pc:spChg chg="mod topLvl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24" creationId="{A4C4975D-732D-6ADE-9D56-F22CDCE4512E}"/>
          </ac:spMkLst>
        </pc:spChg>
        <pc:spChg chg="del mod">
          <ac:chgData name="אייל לוין" userId="169af8e6-c18c-4030-9169-b78e8edd2726" providerId="ADAL" clId="{A93E3F2B-F798-43F4-BCF3-3E3E942866E0}" dt="2023-08-03T20:02:53.555" v="356" actId="478"/>
          <ac:spMkLst>
            <pc:docMk/>
            <pc:sldMk cId="3470490736" sldId="256"/>
            <ac:spMk id="25" creationId="{00010EFC-3EB2-5795-E31B-486D14FBB62B}"/>
          </ac:spMkLst>
        </pc:spChg>
        <pc:spChg chg="mod topLvl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26" creationId="{3052C896-BB31-1CED-4D29-63ABE913E4FF}"/>
          </ac:spMkLst>
        </pc:spChg>
        <pc:spChg chg="mod topLvl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27" creationId="{4A777F03-3B5B-FF1D-75AB-1A5E275A0DDE}"/>
          </ac:spMkLst>
        </pc:spChg>
        <pc:spChg chg="add 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28" creationId="{B4EFA06F-3B75-0B70-E4E4-F1BA4C914A1D}"/>
          </ac:spMkLst>
        </pc:spChg>
        <pc:spChg chg="add del mod">
          <ac:chgData name="אייל לוין" userId="169af8e6-c18c-4030-9169-b78e8edd2726" providerId="ADAL" clId="{A93E3F2B-F798-43F4-BCF3-3E3E942866E0}" dt="2023-08-03T20:04:19.782" v="371"/>
          <ac:spMkLst>
            <pc:docMk/>
            <pc:sldMk cId="3470490736" sldId="256"/>
            <ac:spMk id="29" creationId="{15253D21-8383-C79C-97FF-CF45D19A64C4}"/>
          </ac:spMkLst>
        </pc:spChg>
        <pc:spChg chg="add 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30" creationId="{FD6067C5-9704-FD1C-DAB0-5EA5838E176E}"/>
          </ac:spMkLst>
        </pc:spChg>
        <pc:spChg chg="mod">
          <ac:chgData name="אייל לוין" userId="169af8e6-c18c-4030-9169-b78e8edd2726" providerId="ADAL" clId="{A93E3F2B-F798-43F4-BCF3-3E3E942866E0}" dt="2023-08-03T20:06:21.360" v="422"/>
          <ac:spMkLst>
            <pc:docMk/>
            <pc:sldMk cId="3470490736" sldId="256"/>
            <ac:spMk id="32" creationId="{D56BF708-3D7C-38E5-702B-4FAC7BBFC516}"/>
          </ac:spMkLst>
        </pc:spChg>
        <pc:spChg chg="mod">
          <ac:chgData name="אייל לוין" userId="169af8e6-c18c-4030-9169-b78e8edd2726" providerId="ADAL" clId="{A93E3F2B-F798-43F4-BCF3-3E3E942866E0}" dt="2023-08-03T20:06:21.360" v="422"/>
          <ac:spMkLst>
            <pc:docMk/>
            <pc:sldMk cId="3470490736" sldId="256"/>
            <ac:spMk id="33" creationId="{C2AF74A5-489D-C2F5-671B-DF0202FD8705}"/>
          </ac:spMkLst>
        </pc:spChg>
        <pc:spChg chg="mod">
          <ac:chgData name="אייל לוין" userId="169af8e6-c18c-4030-9169-b78e8edd2726" providerId="ADAL" clId="{A93E3F2B-F798-43F4-BCF3-3E3E942866E0}" dt="2023-08-03T20:06:21.360" v="422"/>
          <ac:spMkLst>
            <pc:docMk/>
            <pc:sldMk cId="3470490736" sldId="256"/>
            <ac:spMk id="34" creationId="{B8ED351E-B217-56B0-8BE5-51528606A985}"/>
          </ac:spMkLst>
        </pc:spChg>
        <pc:spChg chg="del mod">
          <ac:chgData name="אייל לוין" userId="169af8e6-c18c-4030-9169-b78e8edd2726" providerId="ADAL" clId="{A93E3F2B-F798-43F4-BCF3-3E3E942866E0}" dt="2023-08-03T19:50:31.093" v="3" actId="478"/>
          <ac:spMkLst>
            <pc:docMk/>
            <pc:sldMk cId="3470490736" sldId="256"/>
            <ac:spMk id="36" creationId="{E2C02826-0E35-487A-DBFA-1AAC4E735778}"/>
          </ac:spMkLst>
        </pc:spChg>
        <pc:spChg chg="del mod">
          <ac:chgData name="אייל לוין" userId="169af8e6-c18c-4030-9169-b78e8edd2726" providerId="ADAL" clId="{A93E3F2B-F798-43F4-BCF3-3E3E942866E0}" dt="2023-08-03T20:03:02.924" v="357" actId="478"/>
          <ac:spMkLst>
            <pc:docMk/>
            <pc:sldMk cId="3470490736" sldId="256"/>
            <ac:spMk id="37" creationId="{914C724C-5D0F-8DC1-F66D-11E2CF2EE228}"/>
          </ac:spMkLst>
        </pc:spChg>
        <pc:spChg chg="mod">
          <ac:chgData name="אייל לוין" userId="169af8e6-c18c-4030-9169-b78e8edd2726" providerId="ADAL" clId="{A93E3F2B-F798-43F4-BCF3-3E3E942866E0}" dt="2023-08-03T20:06:21.360" v="422"/>
          <ac:spMkLst>
            <pc:docMk/>
            <pc:sldMk cId="3470490736" sldId="256"/>
            <ac:spMk id="39" creationId="{E839FFB5-B56F-E9CD-19AB-4AC733C25C3A}"/>
          </ac:spMkLst>
        </pc:spChg>
        <pc:spChg chg="mod">
          <ac:chgData name="אייל לוין" userId="169af8e6-c18c-4030-9169-b78e8edd2726" providerId="ADAL" clId="{A93E3F2B-F798-43F4-BCF3-3E3E942866E0}" dt="2023-08-03T20:06:21.360" v="422"/>
          <ac:spMkLst>
            <pc:docMk/>
            <pc:sldMk cId="3470490736" sldId="256"/>
            <ac:spMk id="40" creationId="{052FA05E-56EC-CF2B-D994-F994E7FCEF69}"/>
          </ac:spMkLst>
        </pc:spChg>
        <pc:spChg chg="mod">
          <ac:chgData name="אייל לוין" userId="169af8e6-c18c-4030-9169-b78e8edd2726" providerId="ADAL" clId="{A93E3F2B-F798-43F4-BCF3-3E3E942866E0}" dt="2023-08-03T20:06:21.360" v="422"/>
          <ac:spMkLst>
            <pc:docMk/>
            <pc:sldMk cId="3470490736" sldId="256"/>
            <ac:spMk id="41" creationId="{0A195AF7-02ED-3D2A-DA1F-31E858896213}"/>
          </ac:spMkLst>
        </pc:spChg>
        <pc:spChg chg="mod">
          <ac:chgData name="אייל לוין" userId="169af8e6-c18c-4030-9169-b78e8edd2726" providerId="ADAL" clId="{A93E3F2B-F798-43F4-BCF3-3E3E942866E0}" dt="2023-08-03T20:06:21.360" v="422"/>
          <ac:spMkLst>
            <pc:docMk/>
            <pc:sldMk cId="3470490736" sldId="256"/>
            <ac:spMk id="46" creationId="{2701CC6C-A666-CF34-385C-B52046BCAA5A}"/>
          </ac:spMkLst>
        </pc:spChg>
        <pc:spChg chg="mod">
          <ac:chgData name="אייל לוין" userId="169af8e6-c18c-4030-9169-b78e8edd2726" providerId="ADAL" clId="{A93E3F2B-F798-43F4-BCF3-3E3E942866E0}" dt="2023-08-03T20:06:21.360" v="422"/>
          <ac:spMkLst>
            <pc:docMk/>
            <pc:sldMk cId="3470490736" sldId="256"/>
            <ac:spMk id="47" creationId="{21603948-5678-D2F0-DC99-A50D4B7CA36C}"/>
          </ac:spMkLst>
        </pc:spChg>
        <pc:spChg chg="mod">
          <ac:chgData name="אייל לוין" userId="169af8e6-c18c-4030-9169-b78e8edd2726" providerId="ADAL" clId="{A93E3F2B-F798-43F4-BCF3-3E3E942866E0}" dt="2023-08-03T20:06:21.360" v="422"/>
          <ac:spMkLst>
            <pc:docMk/>
            <pc:sldMk cId="3470490736" sldId="256"/>
            <ac:spMk id="48" creationId="{CE194743-D4E9-9DDC-54AF-7BF237327860}"/>
          </ac:spMkLst>
        </pc:spChg>
        <pc:spChg chg="mod">
          <ac:chgData name="אייל לוין" userId="169af8e6-c18c-4030-9169-b78e8edd2726" providerId="ADAL" clId="{A93E3F2B-F798-43F4-BCF3-3E3E942866E0}" dt="2023-08-03T20:06:21.360" v="422"/>
          <ac:spMkLst>
            <pc:docMk/>
            <pc:sldMk cId="3470490736" sldId="256"/>
            <ac:spMk id="50" creationId="{6919E170-C6BB-C8BC-7E0F-0C8E30FC5CC2}"/>
          </ac:spMkLst>
        </pc:spChg>
        <pc:spChg chg="mod">
          <ac:chgData name="אייל לוין" userId="169af8e6-c18c-4030-9169-b78e8edd2726" providerId="ADAL" clId="{A93E3F2B-F798-43F4-BCF3-3E3E942866E0}" dt="2023-08-03T20:06:21.360" v="422"/>
          <ac:spMkLst>
            <pc:docMk/>
            <pc:sldMk cId="3470490736" sldId="256"/>
            <ac:spMk id="51" creationId="{364B221E-9AB9-568C-615F-B3688A7E80A7}"/>
          </ac:spMkLst>
        </pc:spChg>
        <pc:spChg chg="mod">
          <ac:chgData name="אייל לוין" userId="169af8e6-c18c-4030-9169-b78e8edd2726" providerId="ADAL" clId="{A93E3F2B-F798-43F4-BCF3-3E3E942866E0}" dt="2023-08-03T20:06:21.360" v="422"/>
          <ac:spMkLst>
            <pc:docMk/>
            <pc:sldMk cId="3470490736" sldId="256"/>
            <ac:spMk id="52" creationId="{E0E542AC-D17A-B68A-7603-0312CC5DC5A4}"/>
          </ac:spMkLst>
        </pc:spChg>
        <pc:spChg chg="del">
          <ac:chgData name="אייל לוין" userId="169af8e6-c18c-4030-9169-b78e8edd2726" providerId="ADAL" clId="{A93E3F2B-F798-43F4-BCF3-3E3E942866E0}" dt="2023-08-03T19:50:41.429" v="6" actId="478"/>
          <ac:spMkLst>
            <pc:docMk/>
            <pc:sldMk cId="3470490736" sldId="256"/>
            <ac:spMk id="54" creationId="{125A8C03-1516-92B2-47BB-87D941A4A196}"/>
          </ac:spMkLst>
        </pc:spChg>
        <pc:spChg chg="mod">
          <ac:chgData name="אייל לוין" userId="169af8e6-c18c-4030-9169-b78e8edd2726" providerId="ADAL" clId="{A93E3F2B-F798-43F4-BCF3-3E3E942866E0}" dt="2023-08-03T20:06:32.160" v="426" actId="255"/>
          <ac:spMkLst>
            <pc:docMk/>
            <pc:sldMk cId="3470490736" sldId="256"/>
            <ac:spMk id="55" creationId="{C905C44F-ECF8-98C9-1BFD-8080AC553047}"/>
          </ac:spMkLst>
        </pc:spChg>
        <pc:spChg chg="mod">
          <ac:chgData name="אייל לוין" userId="169af8e6-c18c-4030-9169-b78e8edd2726" providerId="ADAL" clId="{A93E3F2B-F798-43F4-BCF3-3E3E942866E0}" dt="2023-08-03T20:06:32.160" v="426" actId="255"/>
          <ac:spMkLst>
            <pc:docMk/>
            <pc:sldMk cId="3470490736" sldId="256"/>
            <ac:spMk id="56" creationId="{1F00B4A6-4DBB-55D0-7A82-3090BCD3A6FE}"/>
          </ac:spMkLst>
        </pc:spChg>
        <pc:spChg chg="mod">
          <ac:chgData name="אייל לוין" userId="169af8e6-c18c-4030-9169-b78e8edd2726" providerId="ADAL" clId="{A93E3F2B-F798-43F4-BCF3-3E3E942866E0}" dt="2023-08-03T20:06:32.160" v="426" actId="255"/>
          <ac:spMkLst>
            <pc:docMk/>
            <pc:sldMk cId="3470490736" sldId="256"/>
            <ac:spMk id="57" creationId="{AD937306-BEC5-B852-35B6-38E1C45EF887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60" creationId="{8AA7B7A7-590C-82D9-F1A9-27E5C4DBC19D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61" creationId="{4A67C308-C5DE-EBC3-233D-3F700EDB8CB4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62" creationId="{95325200-A46C-9C9E-8647-28C5FA53B6FD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63" creationId="{EAB96A6B-3761-16E9-1BD3-94F3E28DDF66}"/>
          </ac:spMkLst>
        </pc:spChg>
        <pc:spChg chg="mod">
          <ac:chgData name="אייל לוין" userId="169af8e6-c18c-4030-9169-b78e8edd2726" providerId="ADAL" clId="{A93E3F2B-F798-43F4-BCF3-3E3E942866E0}" dt="2023-08-03T20:06:32.160" v="426" actId="255"/>
          <ac:spMkLst>
            <pc:docMk/>
            <pc:sldMk cId="3470490736" sldId="256"/>
            <ac:spMk id="65" creationId="{B63F0CB3-C8F5-3663-FB84-E8E257B5ED9D}"/>
          </ac:spMkLst>
        </pc:spChg>
        <pc:spChg chg="mod">
          <ac:chgData name="אייל לוין" userId="169af8e6-c18c-4030-9169-b78e8edd2726" providerId="ADAL" clId="{A93E3F2B-F798-43F4-BCF3-3E3E942866E0}" dt="2023-08-03T20:06:32.160" v="426" actId="255"/>
          <ac:spMkLst>
            <pc:docMk/>
            <pc:sldMk cId="3470490736" sldId="256"/>
            <ac:spMk id="66" creationId="{7B095252-7023-ACCF-4363-6BF0856C0CDD}"/>
          </ac:spMkLst>
        </pc:spChg>
        <pc:spChg chg="mod">
          <ac:chgData name="אייל לוין" userId="169af8e6-c18c-4030-9169-b78e8edd2726" providerId="ADAL" clId="{A93E3F2B-F798-43F4-BCF3-3E3E942866E0}" dt="2023-08-03T20:06:32.160" v="426" actId="255"/>
          <ac:spMkLst>
            <pc:docMk/>
            <pc:sldMk cId="3470490736" sldId="256"/>
            <ac:spMk id="67" creationId="{ECE672B3-D412-EBB5-C32C-26023A701715}"/>
          </ac:spMkLst>
        </pc:spChg>
        <pc:spChg chg="del">
          <ac:chgData name="אייל לוין" userId="169af8e6-c18c-4030-9169-b78e8edd2726" providerId="ADAL" clId="{A93E3F2B-F798-43F4-BCF3-3E3E942866E0}" dt="2023-08-03T20:02:24.827" v="348" actId="478"/>
          <ac:spMkLst>
            <pc:docMk/>
            <pc:sldMk cId="3470490736" sldId="256"/>
            <ac:spMk id="68" creationId="{39C4A8FB-6856-7CA8-85AD-11F316BA54C3}"/>
          </ac:spMkLst>
        </pc:spChg>
        <pc:spChg chg="del">
          <ac:chgData name="אייל לוין" userId="169af8e6-c18c-4030-9169-b78e8edd2726" providerId="ADAL" clId="{A93E3F2B-F798-43F4-BCF3-3E3E942866E0}" dt="2023-08-03T20:02:22.481" v="346" actId="478"/>
          <ac:spMkLst>
            <pc:docMk/>
            <pc:sldMk cId="3470490736" sldId="256"/>
            <ac:spMk id="70" creationId="{E960BF59-A16E-C8CB-9FBB-6F7AFDAE8DFA}"/>
          </ac:spMkLst>
        </pc:spChg>
        <pc:spChg chg="del">
          <ac:chgData name="אייל לוין" userId="169af8e6-c18c-4030-9169-b78e8edd2726" providerId="ADAL" clId="{A93E3F2B-F798-43F4-BCF3-3E3E942866E0}" dt="2023-08-03T20:02:35.633" v="354" actId="478"/>
          <ac:spMkLst>
            <pc:docMk/>
            <pc:sldMk cId="3470490736" sldId="256"/>
            <ac:spMk id="89" creationId="{1602E665-8037-190C-CD96-5D6EA1EB4754}"/>
          </ac:spMkLst>
        </pc:spChg>
        <pc:spChg chg="del">
          <ac:chgData name="אייל לוין" userId="169af8e6-c18c-4030-9169-b78e8edd2726" providerId="ADAL" clId="{A93E3F2B-F798-43F4-BCF3-3E3E942866E0}" dt="2023-08-03T20:02:31.700" v="353" actId="478"/>
          <ac:spMkLst>
            <pc:docMk/>
            <pc:sldMk cId="3470490736" sldId="256"/>
            <ac:spMk id="90" creationId="{F96BA470-1E10-6AE1-1DFF-7BD54E3D9F4C}"/>
          </ac:spMkLst>
        </pc:spChg>
        <pc:spChg chg="del">
          <ac:chgData name="אייל לוין" userId="169af8e6-c18c-4030-9169-b78e8edd2726" providerId="ADAL" clId="{A93E3F2B-F798-43F4-BCF3-3E3E942866E0}" dt="2023-08-03T20:02:26.246" v="349" actId="478"/>
          <ac:spMkLst>
            <pc:docMk/>
            <pc:sldMk cId="3470490736" sldId="256"/>
            <ac:spMk id="91" creationId="{AB9CEB75-FB33-5257-9C6E-EB8677F53486}"/>
          </ac:spMkLst>
        </pc:spChg>
        <pc:spChg chg="del mod">
          <ac:chgData name="אייל לוין" userId="169af8e6-c18c-4030-9169-b78e8edd2726" providerId="ADAL" clId="{A93E3F2B-F798-43F4-BCF3-3E3E942866E0}" dt="2023-08-03T20:02:27.402" v="350" actId="478"/>
          <ac:spMkLst>
            <pc:docMk/>
            <pc:sldMk cId="3470490736" sldId="256"/>
            <ac:spMk id="92" creationId="{A4884101-C21F-C7F0-F440-B7F08423F7D5}"/>
          </ac:spMkLst>
        </pc:spChg>
        <pc:spChg chg="del mod">
          <ac:chgData name="אייל לוין" userId="169af8e6-c18c-4030-9169-b78e8edd2726" providerId="ADAL" clId="{A93E3F2B-F798-43F4-BCF3-3E3E942866E0}" dt="2023-08-03T20:06:44.770" v="430" actId="478"/>
          <ac:spMkLst>
            <pc:docMk/>
            <pc:sldMk cId="3470490736" sldId="256"/>
            <ac:spMk id="99" creationId="{9E2E886D-1862-BB27-95F8-FD6A13001B51}"/>
          </ac:spMkLst>
        </pc:spChg>
        <pc:spChg chg="del mod">
          <ac:chgData name="אייל לוין" userId="169af8e6-c18c-4030-9169-b78e8edd2726" providerId="ADAL" clId="{A93E3F2B-F798-43F4-BCF3-3E3E942866E0}" dt="2023-08-03T20:06:44.770" v="430" actId="478"/>
          <ac:spMkLst>
            <pc:docMk/>
            <pc:sldMk cId="3470490736" sldId="256"/>
            <ac:spMk id="100" creationId="{1707C242-D8E3-089B-C482-81719F66FA40}"/>
          </ac:spMkLst>
        </pc:spChg>
        <pc:spChg chg="del mod">
          <ac:chgData name="אייל לוין" userId="169af8e6-c18c-4030-9169-b78e8edd2726" providerId="ADAL" clId="{A93E3F2B-F798-43F4-BCF3-3E3E942866E0}" dt="2023-08-03T20:06:44.770" v="430" actId="478"/>
          <ac:spMkLst>
            <pc:docMk/>
            <pc:sldMk cId="3470490736" sldId="256"/>
            <ac:spMk id="101" creationId="{B7B6E96F-0CCF-C3ED-AD87-57B1D59E4CFF}"/>
          </ac:spMkLst>
        </pc:spChg>
        <pc:spChg chg="del mod">
          <ac:chgData name="אייל לוין" userId="169af8e6-c18c-4030-9169-b78e8edd2726" providerId="ADAL" clId="{A93E3F2B-F798-43F4-BCF3-3E3E942866E0}" dt="2023-08-03T19:58:25.607" v="185" actId="478"/>
          <ac:spMkLst>
            <pc:docMk/>
            <pc:sldMk cId="3470490736" sldId="256"/>
            <ac:spMk id="102" creationId="{6B972983-ADB7-5E07-65AB-5303846BB48A}"/>
          </ac:spMkLst>
        </pc:spChg>
        <pc:spChg chg="del mod">
          <ac:chgData name="אייל לוין" userId="169af8e6-c18c-4030-9169-b78e8edd2726" providerId="ADAL" clId="{A93E3F2B-F798-43F4-BCF3-3E3E942866E0}" dt="2023-08-03T19:59:46.281" v="203" actId="478"/>
          <ac:spMkLst>
            <pc:docMk/>
            <pc:sldMk cId="3470490736" sldId="256"/>
            <ac:spMk id="103" creationId="{45A3F72F-0BB6-D677-2E42-8ED0C2ECEA83}"/>
          </ac:spMkLst>
        </pc:spChg>
        <pc:spChg chg="del mod">
          <ac:chgData name="אייל לוין" userId="169af8e6-c18c-4030-9169-b78e8edd2726" providerId="ADAL" clId="{A93E3F2B-F798-43F4-BCF3-3E3E942866E0}" dt="2023-08-03T20:06:44.770" v="430" actId="478"/>
          <ac:spMkLst>
            <pc:docMk/>
            <pc:sldMk cId="3470490736" sldId="256"/>
            <ac:spMk id="104" creationId="{36A34330-F027-6462-6397-BE7BBAF2AD18}"/>
          </ac:spMkLst>
        </pc:spChg>
        <pc:spChg chg="del mod">
          <ac:chgData name="אייל לוין" userId="169af8e6-c18c-4030-9169-b78e8edd2726" providerId="ADAL" clId="{A93E3F2B-F798-43F4-BCF3-3E3E942866E0}" dt="2023-08-03T20:06:44.770" v="430" actId="478"/>
          <ac:spMkLst>
            <pc:docMk/>
            <pc:sldMk cId="3470490736" sldId="256"/>
            <ac:spMk id="105" creationId="{0C0E0031-C60F-97C9-481D-CF8CE2B23C36}"/>
          </ac:spMkLst>
        </pc:spChg>
        <pc:spChg chg="del mod">
          <ac:chgData name="אייל לוין" userId="169af8e6-c18c-4030-9169-b78e8edd2726" providerId="ADAL" clId="{A93E3F2B-F798-43F4-BCF3-3E3E942866E0}" dt="2023-08-03T19:58:30.402" v="187" actId="478"/>
          <ac:spMkLst>
            <pc:docMk/>
            <pc:sldMk cId="3470490736" sldId="256"/>
            <ac:spMk id="106" creationId="{B9DD6E7F-6E1D-C242-132A-EFF9F582ED7D}"/>
          </ac:spMkLst>
        </pc:spChg>
        <pc:spChg chg="del mod">
          <ac:chgData name="אייל לוין" userId="169af8e6-c18c-4030-9169-b78e8edd2726" providerId="ADAL" clId="{A93E3F2B-F798-43F4-BCF3-3E3E942866E0}" dt="2023-08-03T19:58:28.885" v="186" actId="478"/>
          <ac:spMkLst>
            <pc:docMk/>
            <pc:sldMk cId="3470490736" sldId="256"/>
            <ac:spMk id="107" creationId="{34BC224A-788E-E4E2-823C-09C30470EE4D}"/>
          </ac:spMkLst>
        </pc:spChg>
        <pc:spChg chg="del mod">
          <ac:chgData name="אייל לוין" userId="169af8e6-c18c-4030-9169-b78e8edd2726" providerId="ADAL" clId="{A93E3F2B-F798-43F4-BCF3-3E3E942866E0}" dt="2023-08-03T20:06:44.770" v="430" actId="478"/>
          <ac:spMkLst>
            <pc:docMk/>
            <pc:sldMk cId="3470490736" sldId="256"/>
            <ac:spMk id="108" creationId="{97DCDCD6-FFDC-A049-88BF-E5D734CC544B}"/>
          </ac:spMkLst>
        </pc:spChg>
        <pc:spChg chg="del mod">
          <ac:chgData name="אייל לוין" userId="169af8e6-c18c-4030-9169-b78e8edd2726" providerId="ADAL" clId="{A93E3F2B-F798-43F4-BCF3-3E3E942866E0}" dt="2023-08-03T20:00:28.725" v="318" actId="478"/>
          <ac:spMkLst>
            <pc:docMk/>
            <pc:sldMk cId="3470490736" sldId="256"/>
            <ac:spMk id="109" creationId="{775EE0F7-AD6A-C7FB-FE9A-A39DBFC69ACC}"/>
          </ac:spMkLst>
        </pc:spChg>
        <pc:spChg chg="mod">
          <ac:chgData name="אייל לוין" userId="169af8e6-c18c-4030-9169-b78e8edd2726" providerId="ADAL" clId="{A93E3F2B-F798-43F4-BCF3-3E3E942866E0}" dt="2023-08-03T20:06:32.160" v="426" actId="255"/>
          <ac:spMkLst>
            <pc:docMk/>
            <pc:sldMk cId="3470490736" sldId="256"/>
            <ac:spMk id="110" creationId="{DFFFB69F-4127-9260-1DF5-5A872DC076DE}"/>
          </ac:spMkLst>
        </pc:spChg>
        <pc:spChg chg="mod">
          <ac:chgData name="אייל לוין" userId="169af8e6-c18c-4030-9169-b78e8edd2726" providerId="ADAL" clId="{A93E3F2B-F798-43F4-BCF3-3E3E942866E0}" dt="2023-08-03T20:06:32.160" v="426" actId="255"/>
          <ac:spMkLst>
            <pc:docMk/>
            <pc:sldMk cId="3470490736" sldId="256"/>
            <ac:spMk id="111" creationId="{D894492C-B8BA-14A6-7A4C-9C9DD9450F70}"/>
          </ac:spMkLst>
        </pc:spChg>
        <pc:spChg chg="mod">
          <ac:chgData name="אייל לוין" userId="169af8e6-c18c-4030-9169-b78e8edd2726" providerId="ADAL" clId="{A93E3F2B-F798-43F4-BCF3-3E3E942866E0}" dt="2023-08-03T20:06:32.160" v="426" actId="255"/>
          <ac:spMkLst>
            <pc:docMk/>
            <pc:sldMk cId="3470490736" sldId="256"/>
            <ac:spMk id="112" creationId="{BFA5A5E0-0F09-E3C9-637D-731A0A7A1A60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13" creationId="{D28A73A9-A1B5-706D-3871-8E001525E501}"/>
          </ac:spMkLst>
        </pc:spChg>
        <pc:spChg chg="mod">
          <ac:chgData name="אייל לוין" userId="169af8e6-c18c-4030-9169-b78e8edd2726" providerId="ADAL" clId="{A93E3F2B-F798-43F4-BCF3-3E3E942866E0}" dt="2023-08-03T20:06:32.160" v="426" actId="255"/>
          <ac:spMkLst>
            <pc:docMk/>
            <pc:sldMk cId="3470490736" sldId="256"/>
            <ac:spMk id="115" creationId="{CED7E6DD-5C41-32B7-E625-8081B0EB3704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16" creationId="{2ADD831B-590E-E23F-7585-7C2F922A9820}"/>
          </ac:spMkLst>
        </pc:spChg>
        <pc:spChg chg="mod">
          <ac:chgData name="אייל לוין" userId="169af8e6-c18c-4030-9169-b78e8edd2726" providerId="ADAL" clId="{A93E3F2B-F798-43F4-BCF3-3E3E942866E0}" dt="2023-08-03T20:06:32.160" v="426" actId="255"/>
          <ac:spMkLst>
            <pc:docMk/>
            <pc:sldMk cId="3470490736" sldId="256"/>
            <ac:spMk id="117" creationId="{60214BAC-8F66-2D18-E5DE-559A91976AAC}"/>
          </ac:spMkLst>
        </pc:spChg>
        <pc:spChg chg="add del 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18" creationId="{940EA45B-D65B-9127-AA1E-B61384BD81FC}"/>
          </ac:spMkLst>
        </pc:spChg>
        <pc:spChg chg="mod">
          <ac:chgData name="אייל לוין" userId="169af8e6-c18c-4030-9169-b78e8edd2726" providerId="ADAL" clId="{A93E3F2B-F798-43F4-BCF3-3E3E942866E0}" dt="2023-08-03T20:06:32.160" v="426" actId="255"/>
          <ac:spMkLst>
            <pc:docMk/>
            <pc:sldMk cId="3470490736" sldId="256"/>
            <ac:spMk id="119" creationId="{0E36D875-18D4-F660-B2B2-27E80293EF09}"/>
          </ac:spMkLst>
        </pc:spChg>
        <pc:spChg chg="mod">
          <ac:chgData name="אייל לוין" userId="169af8e6-c18c-4030-9169-b78e8edd2726" providerId="ADAL" clId="{A93E3F2B-F798-43F4-BCF3-3E3E942866E0}" dt="2023-08-03T20:06:45.584" v="431"/>
          <ac:spMkLst>
            <pc:docMk/>
            <pc:sldMk cId="3470490736" sldId="256"/>
            <ac:spMk id="124" creationId="{5EA1C5C8-7364-3E32-B40D-B0D76E385440}"/>
          </ac:spMkLst>
        </pc:spChg>
        <pc:spChg chg="mod">
          <ac:chgData name="אייל לוין" userId="169af8e6-c18c-4030-9169-b78e8edd2726" providerId="ADAL" clId="{A93E3F2B-F798-43F4-BCF3-3E3E942866E0}" dt="2023-08-03T20:06:45.584" v="431"/>
          <ac:spMkLst>
            <pc:docMk/>
            <pc:sldMk cId="3470490736" sldId="256"/>
            <ac:spMk id="125" creationId="{673D64F7-3C71-4F6C-3C3C-208793BEB275}"/>
          </ac:spMkLst>
        </pc:spChg>
        <pc:spChg chg="mod">
          <ac:chgData name="אייל לוין" userId="169af8e6-c18c-4030-9169-b78e8edd2726" providerId="ADAL" clId="{A93E3F2B-F798-43F4-BCF3-3E3E942866E0}" dt="2023-08-03T20:06:45.584" v="431"/>
          <ac:spMkLst>
            <pc:docMk/>
            <pc:sldMk cId="3470490736" sldId="256"/>
            <ac:spMk id="126" creationId="{FE2E889C-5B01-4032-8B26-79196B7C47D9}"/>
          </ac:spMkLst>
        </pc:spChg>
        <pc:spChg chg="mod">
          <ac:chgData name="אייל לוין" userId="169af8e6-c18c-4030-9169-b78e8edd2726" providerId="ADAL" clId="{A93E3F2B-F798-43F4-BCF3-3E3E942866E0}" dt="2023-08-03T20:06:45.584" v="431"/>
          <ac:spMkLst>
            <pc:docMk/>
            <pc:sldMk cId="3470490736" sldId="256"/>
            <ac:spMk id="128" creationId="{8B54DBFF-DDDD-9EA5-4612-65F4175D0104}"/>
          </ac:spMkLst>
        </pc:spChg>
        <pc:spChg chg="mod">
          <ac:chgData name="אייל לוין" userId="169af8e6-c18c-4030-9169-b78e8edd2726" providerId="ADAL" clId="{A93E3F2B-F798-43F4-BCF3-3E3E942866E0}" dt="2023-08-03T20:06:45.584" v="431"/>
          <ac:spMkLst>
            <pc:docMk/>
            <pc:sldMk cId="3470490736" sldId="256"/>
            <ac:spMk id="129" creationId="{79DF6FD8-90F6-860C-F624-595C468C3A93}"/>
          </ac:spMkLst>
        </pc:spChg>
        <pc:spChg chg="mod">
          <ac:chgData name="אייל לוין" userId="169af8e6-c18c-4030-9169-b78e8edd2726" providerId="ADAL" clId="{A93E3F2B-F798-43F4-BCF3-3E3E942866E0}" dt="2023-08-03T20:06:45.584" v="431"/>
          <ac:spMkLst>
            <pc:docMk/>
            <pc:sldMk cId="3470490736" sldId="256"/>
            <ac:spMk id="130" creationId="{455F6318-B745-6578-DA0E-7446CC8C5A42}"/>
          </ac:spMkLst>
        </pc:spChg>
        <pc:spChg chg="mod">
          <ac:chgData name="אייל לוין" userId="169af8e6-c18c-4030-9169-b78e8edd2726" providerId="ADAL" clId="{A93E3F2B-F798-43F4-BCF3-3E3E942866E0}" dt="2023-08-03T20:06:45.584" v="431"/>
          <ac:spMkLst>
            <pc:docMk/>
            <pc:sldMk cId="3470490736" sldId="256"/>
            <ac:spMk id="135" creationId="{FB4157AF-7131-33ED-4999-1C91D0846715}"/>
          </ac:spMkLst>
        </pc:spChg>
        <pc:spChg chg="mod">
          <ac:chgData name="אייל לוין" userId="169af8e6-c18c-4030-9169-b78e8edd2726" providerId="ADAL" clId="{A93E3F2B-F798-43F4-BCF3-3E3E942866E0}" dt="2023-08-03T20:06:45.584" v="431"/>
          <ac:spMkLst>
            <pc:docMk/>
            <pc:sldMk cId="3470490736" sldId="256"/>
            <ac:spMk id="136" creationId="{3B8E3909-DE02-312D-C442-2E1A6BC9FC01}"/>
          </ac:spMkLst>
        </pc:spChg>
        <pc:spChg chg="mod">
          <ac:chgData name="אייל לוין" userId="169af8e6-c18c-4030-9169-b78e8edd2726" providerId="ADAL" clId="{A93E3F2B-F798-43F4-BCF3-3E3E942866E0}" dt="2023-08-03T20:06:45.584" v="431"/>
          <ac:spMkLst>
            <pc:docMk/>
            <pc:sldMk cId="3470490736" sldId="256"/>
            <ac:spMk id="137" creationId="{ECADB965-1C75-C8CC-AF57-EE9DE0640589}"/>
          </ac:spMkLst>
        </pc:spChg>
        <pc:spChg chg="mod">
          <ac:chgData name="אייל לוין" userId="169af8e6-c18c-4030-9169-b78e8edd2726" providerId="ADAL" clId="{A93E3F2B-F798-43F4-BCF3-3E3E942866E0}" dt="2023-08-03T20:06:45.584" v="431"/>
          <ac:spMkLst>
            <pc:docMk/>
            <pc:sldMk cId="3470490736" sldId="256"/>
            <ac:spMk id="139" creationId="{F4EC0AB4-35DF-E0E7-FA73-B3B2FCC8871A}"/>
          </ac:spMkLst>
        </pc:spChg>
        <pc:spChg chg="mod">
          <ac:chgData name="אייל לוין" userId="169af8e6-c18c-4030-9169-b78e8edd2726" providerId="ADAL" clId="{A93E3F2B-F798-43F4-BCF3-3E3E942866E0}" dt="2023-08-03T20:06:45.584" v="431"/>
          <ac:spMkLst>
            <pc:docMk/>
            <pc:sldMk cId="3470490736" sldId="256"/>
            <ac:spMk id="140" creationId="{C221CA2C-0AF8-3ECC-BE3F-FAD84977606B}"/>
          </ac:spMkLst>
        </pc:spChg>
        <pc:spChg chg="mod">
          <ac:chgData name="אייל לוין" userId="169af8e6-c18c-4030-9169-b78e8edd2726" providerId="ADAL" clId="{A93E3F2B-F798-43F4-BCF3-3E3E942866E0}" dt="2023-08-03T20:06:45.584" v="431"/>
          <ac:spMkLst>
            <pc:docMk/>
            <pc:sldMk cId="3470490736" sldId="256"/>
            <ac:spMk id="141" creationId="{F467E2DF-DF42-2526-2043-B60DDE9E812C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43" creationId="{FECD74E6-EA3D-C89D-F5E4-9A59CDDFD2CF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44" creationId="{ED5E4624-49CE-E1E8-6465-C81F09EFB7B2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45" creationId="{058F1F89-BF39-B306-6C91-B52F297B5165}"/>
          </ac:spMkLst>
        </pc:spChg>
        <pc:spChg chg="mod">
          <ac:chgData name="אייל לוין" userId="169af8e6-c18c-4030-9169-b78e8edd2726" providerId="ADAL" clId="{A93E3F2B-F798-43F4-BCF3-3E3E942866E0}" dt="2023-08-03T20:06:47.397" v="433"/>
          <ac:spMkLst>
            <pc:docMk/>
            <pc:sldMk cId="3470490736" sldId="256"/>
            <ac:spMk id="147" creationId="{397AA895-EB58-D022-BFB9-CE84F05F807C}"/>
          </ac:spMkLst>
        </pc:spChg>
        <pc:spChg chg="mod">
          <ac:chgData name="אייל לוין" userId="169af8e6-c18c-4030-9169-b78e8edd2726" providerId="ADAL" clId="{A93E3F2B-F798-43F4-BCF3-3E3E942866E0}" dt="2023-08-03T20:06:47.397" v="433"/>
          <ac:spMkLst>
            <pc:docMk/>
            <pc:sldMk cId="3470490736" sldId="256"/>
            <ac:spMk id="148" creationId="{A9DF8894-7D2A-DF44-1A98-87CBBDFC8ECE}"/>
          </ac:spMkLst>
        </pc:spChg>
        <pc:spChg chg="mod">
          <ac:chgData name="אייל לוין" userId="169af8e6-c18c-4030-9169-b78e8edd2726" providerId="ADAL" clId="{A93E3F2B-F798-43F4-BCF3-3E3E942866E0}" dt="2023-08-03T20:06:47.397" v="433"/>
          <ac:spMkLst>
            <pc:docMk/>
            <pc:sldMk cId="3470490736" sldId="256"/>
            <ac:spMk id="149" creationId="{BADD06C0-33AD-6942-CFBA-7985C0503B97}"/>
          </ac:spMkLst>
        </pc:spChg>
        <pc:spChg chg="mod">
          <ac:chgData name="אייל לוין" userId="169af8e6-c18c-4030-9169-b78e8edd2726" providerId="ADAL" clId="{A93E3F2B-F798-43F4-BCF3-3E3E942866E0}" dt="2023-08-03T20:06:47.397" v="433"/>
          <ac:spMkLst>
            <pc:docMk/>
            <pc:sldMk cId="3470490736" sldId="256"/>
            <ac:spMk id="154" creationId="{8F421957-C54E-07E4-DCA4-46342FA00BFE}"/>
          </ac:spMkLst>
        </pc:spChg>
        <pc:spChg chg="mod">
          <ac:chgData name="אייל לוין" userId="169af8e6-c18c-4030-9169-b78e8edd2726" providerId="ADAL" clId="{A93E3F2B-F798-43F4-BCF3-3E3E942866E0}" dt="2023-08-03T20:06:47.397" v="433"/>
          <ac:spMkLst>
            <pc:docMk/>
            <pc:sldMk cId="3470490736" sldId="256"/>
            <ac:spMk id="155" creationId="{BAC2BE72-7AE5-84A4-FD54-3A5D0225EDD3}"/>
          </ac:spMkLst>
        </pc:spChg>
        <pc:spChg chg="mod">
          <ac:chgData name="אייל לוין" userId="169af8e6-c18c-4030-9169-b78e8edd2726" providerId="ADAL" clId="{A93E3F2B-F798-43F4-BCF3-3E3E942866E0}" dt="2023-08-03T20:06:47.397" v="433"/>
          <ac:spMkLst>
            <pc:docMk/>
            <pc:sldMk cId="3470490736" sldId="256"/>
            <ac:spMk id="156" creationId="{2EC09779-A390-0E99-A13F-6E2A617976D8}"/>
          </ac:spMkLst>
        </pc:spChg>
        <pc:spChg chg="mod">
          <ac:chgData name="אייל לוין" userId="169af8e6-c18c-4030-9169-b78e8edd2726" providerId="ADAL" clId="{A93E3F2B-F798-43F4-BCF3-3E3E942866E0}" dt="2023-08-03T20:06:47.397" v="433"/>
          <ac:spMkLst>
            <pc:docMk/>
            <pc:sldMk cId="3470490736" sldId="256"/>
            <ac:spMk id="158" creationId="{8EEDAB18-AAAA-18CD-0D69-AAA5A81732CB}"/>
          </ac:spMkLst>
        </pc:spChg>
        <pc:spChg chg="mod">
          <ac:chgData name="אייל לוין" userId="169af8e6-c18c-4030-9169-b78e8edd2726" providerId="ADAL" clId="{A93E3F2B-F798-43F4-BCF3-3E3E942866E0}" dt="2023-08-03T20:06:47.397" v="433"/>
          <ac:spMkLst>
            <pc:docMk/>
            <pc:sldMk cId="3470490736" sldId="256"/>
            <ac:spMk id="159" creationId="{7ECD1AAA-32E3-8C56-F626-4D1CB1AA3403}"/>
          </ac:spMkLst>
        </pc:spChg>
        <pc:spChg chg="mod">
          <ac:chgData name="אייל לוין" userId="169af8e6-c18c-4030-9169-b78e8edd2726" providerId="ADAL" clId="{A93E3F2B-F798-43F4-BCF3-3E3E942866E0}" dt="2023-08-03T20:06:47.397" v="433"/>
          <ac:spMkLst>
            <pc:docMk/>
            <pc:sldMk cId="3470490736" sldId="256"/>
            <ac:spMk id="160" creationId="{57D2DD4F-8C80-53CB-87DF-2ECBAB7CF160}"/>
          </ac:spMkLst>
        </pc:spChg>
        <pc:spChg chg="mod">
          <ac:chgData name="אייל לוין" userId="169af8e6-c18c-4030-9169-b78e8edd2726" providerId="ADAL" clId="{A93E3F2B-F798-43F4-BCF3-3E3E942866E0}" dt="2023-08-03T20:08:09.607" v="458"/>
          <ac:spMkLst>
            <pc:docMk/>
            <pc:sldMk cId="3470490736" sldId="256"/>
            <ac:spMk id="164" creationId="{3FDE62CA-9C92-5626-BA99-917E4D7302E5}"/>
          </ac:spMkLst>
        </pc:spChg>
        <pc:spChg chg="mod">
          <ac:chgData name="אייל לוין" userId="169af8e6-c18c-4030-9169-b78e8edd2726" providerId="ADAL" clId="{A93E3F2B-F798-43F4-BCF3-3E3E942866E0}" dt="2023-08-03T20:08:09.607" v="458"/>
          <ac:spMkLst>
            <pc:docMk/>
            <pc:sldMk cId="3470490736" sldId="256"/>
            <ac:spMk id="165" creationId="{B5DEFC54-9872-2799-EEBF-CCCA6EACEC64}"/>
          </ac:spMkLst>
        </pc:spChg>
        <pc:spChg chg="mod">
          <ac:chgData name="אייל לוין" userId="169af8e6-c18c-4030-9169-b78e8edd2726" providerId="ADAL" clId="{A93E3F2B-F798-43F4-BCF3-3E3E942866E0}" dt="2023-08-03T20:08:09.607" v="458"/>
          <ac:spMkLst>
            <pc:docMk/>
            <pc:sldMk cId="3470490736" sldId="256"/>
            <ac:spMk id="166" creationId="{3A67155D-862C-F54B-A048-A143883D69E0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68" creationId="{5F6818AC-3CDA-76D1-3BFE-0C2BC3635970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69" creationId="{480E5AE9-56B5-9E92-D19A-D0112FF00041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70" creationId="{EA3346BC-F7D7-F719-A415-0B31747558E8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72" creationId="{5F23B647-10E9-6161-6F07-6AA29B2A0312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73" creationId="{67B4D39D-F815-689D-0CA4-E56DB557CEBE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74" creationId="{9951C059-C343-93C6-28A8-6F3A8A9521C3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76" creationId="{8EC27D46-3438-14BA-6DE8-E62175176891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77" creationId="{5BA9A723-8060-04C2-7930-1F934DAB5B0E}"/>
          </ac:spMkLst>
        </pc:spChg>
        <pc:spChg chg="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78" creationId="{61F403DF-0AC3-C8D9-2111-1864F1191C51}"/>
          </ac:spMkLst>
        </pc:spChg>
        <pc:spChg chg="add 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79" creationId="{DD4D546C-7E30-FA60-74D9-376A8D7A3875}"/>
          </ac:spMkLst>
        </pc:spChg>
        <pc:spChg chg="add mod">
          <ac:chgData name="אייל לוין" userId="169af8e6-c18c-4030-9169-b78e8edd2726" providerId="ADAL" clId="{A93E3F2B-F798-43F4-BCF3-3E3E942866E0}" dt="2023-08-06T11:06:44.525" v="537" actId="2711"/>
          <ac:spMkLst>
            <pc:docMk/>
            <pc:sldMk cId="3470490736" sldId="256"/>
            <ac:spMk id="180" creationId="{2498E65B-08A6-1442-80F6-A48BF59EE2F5}"/>
          </ac:spMkLst>
        </pc:spChg>
        <pc:grpChg chg="del mod">
          <ac:chgData name="אייל לוין" userId="169af8e6-c18c-4030-9169-b78e8edd2726" providerId="ADAL" clId="{A93E3F2B-F798-43F4-BCF3-3E3E942866E0}" dt="2023-08-03T20:03:19.485" v="360" actId="165"/>
          <ac:grpSpMkLst>
            <pc:docMk/>
            <pc:sldMk cId="3470490736" sldId="256"/>
            <ac:grpSpMk id="4" creationId="{2EAA486B-629C-20FC-4A90-92C520D17A75}"/>
          </ac:grpSpMkLst>
        </pc:grpChg>
        <pc:grpChg chg="add del mod">
          <ac:chgData name="אייל לוין" userId="169af8e6-c18c-4030-9169-b78e8edd2726" providerId="ADAL" clId="{A93E3F2B-F798-43F4-BCF3-3E3E942866E0}" dt="2023-08-03T20:02:17.571" v="345" actId="165"/>
          <ac:grpSpMkLst>
            <pc:docMk/>
            <pc:sldMk cId="3470490736" sldId="256"/>
            <ac:grpSpMk id="12" creationId="{C272DD5D-2F80-2FF3-B338-C918C5978D9B}"/>
          </ac:grpSpMkLst>
        </pc:grpChg>
        <pc:grpChg chg="del mod topLvl">
          <ac:chgData name="אייל לוין" userId="169af8e6-c18c-4030-9169-b78e8edd2726" providerId="ADAL" clId="{A93E3F2B-F798-43F4-BCF3-3E3E942866E0}" dt="2023-08-03T20:03:14.613" v="359" actId="165"/>
          <ac:grpSpMkLst>
            <pc:docMk/>
            <pc:sldMk cId="3470490736" sldId="256"/>
            <ac:grpSpMk id="17" creationId="{732B0BD8-6D82-7B08-BD47-80E41D3E7A4D}"/>
          </ac:grpSpMkLst>
        </pc:grpChg>
        <pc:grpChg chg="add del mod">
          <ac:chgData name="אייל לוין" userId="169af8e6-c18c-4030-9169-b78e8edd2726" providerId="ADAL" clId="{A93E3F2B-F798-43F4-BCF3-3E3E942866E0}" dt="2023-08-03T20:06:24.745" v="423"/>
          <ac:grpSpMkLst>
            <pc:docMk/>
            <pc:sldMk cId="3470490736" sldId="256"/>
            <ac:grpSpMk id="31" creationId="{9DE7E18C-82DD-4D5D-0CA7-739D13679962}"/>
          </ac:grpSpMkLst>
        </pc:grpChg>
        <pc:grpChg chg="add del mod">
          <ac:chgData name="אייל לוין" userId="169af8e6-c18c-4030-9169-b78e8edd2726" providerId="ADAL" clId="{A93E3F2B-F798-43F4-BCF3-3E3E942866E0}" dt="2023-08-03T20:06:24.745" v="423"/>
          <ac:grpSpMkLst>
            <pc:docMk/>
            <pc:sldMk cId="3470490736" sldId="256"/>
            <ac:grpSpMk id="35" creationId="{03353A1F-4AC5-A215-B2A9-BC79E3BC1826}"/>
          </ac:grpSpMkLst>
        </pc:grpChg>
        <pc:grpChg chg="add del mod">
          <ac:chgData name="אייל לוין" userId="169af8e6-c18c-4030-9169-b78e8edd2726" providerId="ADAL" clId="{A93E3F2B-F798-43F4-BCF3-3E3E942866E0}" dt="2023-08-03T20:06:24.745" v="423"/>
          <ac:grpSpMkLst>
            <pc:docMk/>
            <pc:sldMk cId="3470490736" sldId="256"/>
            <ac:grpSpMk id="45" creationId="{713E81C9-AC85-CBCF-D0E5-4C91DC8271E9}"/>
          </ac:grpSpMkLst>
        </pc:grpChg>
        <pc:grpChg chg="add del mod">
          <ac:chgData name="אייל לוין" userId="169af8e6-c18c-4030-9169-b78e8edd2726" providerId="ADAL" clId="{A93E3F2B-F798-43F4-BCF3-3E3E942866E0}" dt="2023-08-03T20:06:24.745" v="423"/>
          <ac:grpSpMkLst>
            <pc:docMk/>
            <pc:sldMk cId="3470490736" sldId="256"/>
            <ac:grpSpMk id="49" creationId="{E877F642-AC24-8086-EE13-53486A091E87}"/>
          </ac:grpSpMkLst>
        </pc:grpChg>
        <pc:grpChg chg="add del mod">
          <ac:chgData name="אייל לוין" userId="169af8e6-c18c-4030-9169-b78e8edd2726" providerId="ADAL" clId="{A93E3F2B-F798-43F4-BCF3-3E3E942866E0}" dt="2023-08-03T20:06:41.559" v="429"/>
          <ac:grpSpMkLst>
            <pc:docMk/>
            <pc:sldMk cId="3470490736" sldId="256"/>
            <ac:grpSpMk id="53" creationId="{31750995-1ED2-7244-EB4A-51245E77B98D}"/>
          </ac:grpSpMkLst>
        </pc:grpChg>
        <pc:grpChg chg="mod topLvl">
          <ac:chgData name="אייל לוין" userId="169af8e6-c18c-4030-9169-b78e8edd2726" providerId="ADAL" clId="{A93E3F2B-F798-43F4-BCF3-3E3E942866E0}" dt="2023-08-03T20:03:19.485" v="360" actId="165"/>
          <ac:grpSpMkLst>
            <pc:docMk/>
            <pc:sldMk cId="3470490736" sldId="256"/>
            <ac:grpSpMk id="58" creationId="{56D0009D-8CD6-72FB-AD03-E124F3EA6C95}"/>
          </ac:grpSpMkLst>
        </pc:grpChg>
        <pc:grpChg chg="mod">
          <ac:chgData name="אייל לוין" userId="169af8e6-c18c-4030-9169-b78e8edd2726" providerId="ADAL" clId="{A93E3F2B-F798-43F4-BCF3-3E3E942866E0}" dt="2023-08-03T20:03:19.485" v="360" actId="165"/>
          <ac:grpSpMkLst>
            <pc:docMk/>
            <pc:sldMk cId="3470490736" sldId="256"/>
            <ac:grpSpMk id="59" creationId="{9A4DB6C1-00D1-F611-5485-C01420C85A21}"/>
          </ac:grpSpMkLst>
        </pc:grpChg>
        <pc:grpChg chg="add del mod">
          <ac:chgData name="אייל לוין" userId="169af8e6-c18c-4030-9169-b78e8edd2726" providerId="ADAL" clId="{A93E3F2B-F798-43F4-BCF3-3E3E942866E0}" dt="2023-08-03T20:06:41.559" v="429"/>
          <ac:grpSpMkLst>
            <pc:docMk/>
            <pc:sldMk cId="3470490736" sldId="256"/>
            <ac:grpSpMk id="64" creationId="{455F1401-C2E7-DC64-E2C7-72DF638BF0F5}"/>
          </ac:grpSpMkLst>
        </pc:grpChg>
        <pc:grpChg chg="del">
          <ac:chgData name="אייל לוין" userId="169af8e6-c18c-4030-9169-b78e8edd2726" providerId="ADAL" clId="{A93E3F2B-F798-43F4-BCF3-3E3E942866E0}" dt="2023-08-03T20:02:23.794" v="347" actId="478"/>
          <ac:grpSpMkLst>
            <pc:docMk/>
            <pc:sldMk cId="3470490736" sldId="256"/>
            <ac:grpSpMk id="72" creationId="{DAF14C77-94F0-3571-02D3-EC11C3F29EDA}"/>
          </ac:grpSpMkLst>
        </pc:grpChg>
        <pc:grpChg chg="add del mod">
          <ac:chgData name="אייל לוין" userId="169af8e6-c18c-4030-9169-b78e8edd2726" providerId="ADAL" clId="{A93E3F2B-F798-43F4-BCF3-3E3E942866E0}" dt="2023-08-03T20:06:41.559" v="429"/>
          <ac:grpSpMkLst>
            <pc:docMk/>
            <pc:sldMk cId="3470490736" sldId="256"/>
            <ac:grpSpMk id="98" creationId="{9F71960D-3AE8-E206-0AFC-82E736525840}"/>
          </ac:grpSpMkLst>
        </pc:grpChg>
        <pc:grpChg chg="add del mod">
          <ac:chgData name="אייל לוין" userId="169af8e6-c18c-4030-9169-b78e8edd2726" providerId="ADAL" clId="{A93E3F2B-F798-43F4-BCF3-3E3E942866E0}" dt="2023-08-03T20:06:41.559" v="429"/>
          <ac:grpSpMkLst>
            <pc:docMk/>
            <pc:sldMk cId="3470490736" sldId="256"/>
            <ac:grpSpMk id="114" creationId="{029356DE-08CC-7407-BAFC-BA9FCCD9B125}"/>
          </ac:grpSpMkLst>
        </pc:grpChg>
        <pc:grpChg chg="add del mod">
          <ac:chgData name="אייל לוין" userId="169af8e6-c18c-4030-9169-b78e8edd2726" providerId="ADAL" clId="{A93E3F2B-F798-43F4-BCF3-3E3E942866E0}" dt="2023-08-03T20:06:47.397" v="432"/>
          <ac:grpSpMkLst>
            <pc:docMk/>
            <pc:sldMk cId="3470490736" sldId="256"/>
            <ac:grpSpMk id="123" creationId="{DAC5DA1B-A5AA-2873-9AFA-F99534D45F96}"/>
          </ac:grpSpMkLst>
        </pc:grpChg>
        <pc:grpChg chg="add del mod">
          <ac:chgData name="אייל לוין" userId="169af8e6-c18c-4030-9169-b78e8edd2726" providerId="ADAL" clId="{A93E3F2B-F798-43F4-BCF3-3E3E942866E0}" dt="2023-08-03T20:06:47.397" v="432"/>
          <ac:grpSpMkLst>
            <pc:docMk/>
            <pc:sldMk cId="3470490736" sldId="256"/>
            <ac:grpSpMk id="127" creationId="{3E90A622-1CBE-3228-B750-A29A11B6D62D}"/>
          </ac:grpSpMkLst>
        </pc:grpChg>
        <pc:grpChg chg="add del mod">
          <ac:chgData name="אייל לוין" userId="169af8e6-c18c-4030-9169-b78e8edd2726" providerId="ADAL" clId="{A93E3F2B-F798-43F4-BCF3-3E3E942866E0}" dt="2023-08-03T20:06:47.397" v="432"/>
          <ac:grpSpMkLst>
            <pc:docMk/>
            <pc:sldMk cId="3470490736" sldId="256"/>
            <ac:grpSpMk id="134" creationId="{C7034763-5146-5AF9-C707-8DF4363CC195}"/>
          </ac:grpSpMkLst>
        </pc:grpChg>
        <pc:grpChg chg="add del mod">
          <ac:chgData name="אייל לוין" userId="169af8e6-c18c-4030-9169-b78e8edd2726" providerId="ADAL" clId="{A93E3F2B-F798-43F4-BCF3-3E3E942866E0}" dt="2023-08-03T20:06:47.397" v="432"/>
          <ac:grpSpMkLst>
            <pc:docMk/>
            <pc:sldMk cId="3470490736" sldId="256"/>
            <ac:grpSpMk id="138" creationId="{C0CAD93E-2EE8-11A2-8F89-FF851B60EE41}"/>
          </ac:grpSpMkLst>
        </pc:grpChg>
        <pc:grpChg chg="add mod">
          <ac:chgData name="אייל לוין" userId="169af8e6-c18c-4030-9169-b78e8edd2726" providerId="ADAL" clId="{A93E3F2B-F798-43F4-BCF3-3E3E942866E0}" dt="2023-08-03T20:09:54.035" v="505" actId="1076"/>
          <ac:grpSpMkLst>
            <pc:docMk/>
            <pc:sldMk cId="3470490736" sldId="256"/>
            <ac:grpSpMk id="142" creationId="{5ABBC4BA-1080-014F-B254-371E252CD592}"/>
          </ac:grpSpMkLst>
        </pc:grpChg>
        <pc:grpChg chg="add del mod">
          <ac:chgData name="אייל לוין" userId="169af8e6-c18c-4030-9169-b78e8edd2726" providerId="ADAL" clId="{A93E3F2B-F798-43F4-BCF3-3E3E942866E0}" dt="2023-08-03T20:09:35.978" v="502" actId="478"/>
          <ac:grpSpMkLst>
            <pc:docMk/>
            <pc:sldMk cId="3470490736" sldId="256"/>
            <ac:grpSpMk id="146" creationId="{5BE5FA5D-E691-786B-CCD6-1E348EB7CF1A}"/>
          </ac:grpSpMkLst>
        </pc:grpChg>
        <pc:grpChg chg="add del mod">
          <ac:chgData name="אייל לוין" userId="169af8e6-c18c-4030-9169-b78e8edd2726" providerId="ADAL" clId="{A93E3F2B-F798-43F4-BCF3-3E3E942866E0}" dt="2023-08-03T20:07:59.176" v="457" actId="478"/>
          <ac:grpSpMkLst>
            <pc:docMk/>
            <pc:sldMk cId="3470490736" sldId="256"/>
            <ac:grpSpMk id="153" creationId="{D52477DA-FBDB-8139-CEE1-B8CB02B912C9}"/>
          </ac:grpSpMkLst>
        </pc:grpChg>
        <pc:grpChg chg="add del mod">
          <ac:chgData name="אייל לוין" userId="169af8e6-c18c-4030-9169-b78e8edd2726" providerId="ADAL" clId="{A93E3F2B-F798-43F4-BCF3-3E3E942866E0}" dt="2023-08-03T20:07:59.176" v="457" actId="478"/>
          <ac:grpSpMkLst>
            <pc:docMk/>
            <pc:sldMk cId="3470490736" sldId="256"/>
            <ac:grpSpMk id="157" creationId="{4C41A9D3-237E-9806-25B6-DDB98DE9FFA2}"/>
          </ac:grpSpMkLst>
        </pc:grpChg>
        <pc:grpChg chg="add del mod">
          <ac:chgData name="אייל לוין" userId="169af8e6-c18c-4030-9169-b78e8edd2726" providerId="ADAL" clId="{A93E3F2B-F798-43F4-BCF3-3E3E942866E0}" dt="2023-08-03T20:08:21.770" v="462" actId="478"/>
          <ac:grpSpMkLst>
            <pc:docMk/>
            <pc:sldMk cId="3470490736" sldId="256"/>
            <ac:grpSpMk id="163" creationId="{50BF463D-0F9F-6E6F-6294-1B1088BB26C8}"/>
          </ac:grpSpMkLst>
        </pc:grpChg>
        <pc:grpChg chg="add mod">
          <ac:chgData name="אייל לוין" userId="169af8e6-c18c-4030-9169-b78e8edd2726" providerId="ADAL" clId="{A93E3F2B-F798-43F4-BCF3-3E3E942866E0}" dt="2023-08-03T20:09:54.035" v="505" actId="1076"/>
          <ac:grpSpMkLst>
            <pc:docMk/>
            <pc:sldMk cId="3470490736" sldId="256"/>
            <ac:grpSpMk id="167" creationId="{CFDD7836-00A2-033D-453D-C233DCA0C4BC}"/>
          </ac:grpSpMkLst>
        </pc:grpChg>
        <pc:grpChg chg="add mod">
          <ac:chgData name="אייל לוין" userId="169af8e6-c18c-4030-9169-b78e8edd2726" providerId="ADAL" clId="{A93E3F2B-F798-43F4-BCF3-3E3E942866E0}" dt="2023-08-03T20:09:54.035" v="505" actId="1076"/>
          <ac:grpSpMkLst>
            <pc:docMk/>
            <pc:sldMk cId="3470490736" sldId="256"/>
            <ac:grpSpMk id="171" creationId="{2EEB22B9-B7C3-667A-76F3-82910F89C169}"/>
          </ac:grpSpMkLst>
        </pc:grpChg>
        <pc:grpChg chg="add mod">
          <ac:chgData name="אייל לוין" userId="169af8e6-c18c-4030-9169-b78e8edd2726" providerId="ADAL" clId="{A93E3F2B-F798-43F4-BCF3-3E3E942866E0}" dt="2023-08-03T20:09:54.035" v="505" actId="1076"/>
          <ac:grpSpMkLst>
            <pc:docMk/>
            <pc:sldMk cId="3470490736" sldId="256"/>
            <ac:grpSpMk id="175" creationId="{DE3CA5A6-1C3C-F78B-DCA8-DC7510A956E2}"/>
          </ac:grpSpMkLst>
        </pc:grpChg>
        <pc:picChg chg="add del mod">
          <ac:chgData name="אייל לוין" userId="169af8e6-c18c-4030-9169-b78e8edd2726" providerId="ADAL" clId="{A93E3F2B-F798-43F4-BCF3-3E3E942866E0}" dt="2023-08-03T20:01:38.214" v="331" actId="478"/>
          <ac:picMkLst>
            <pc:docMk/>
            <pc:sldMk cId="3470490736" sldId="256"/>
            <ac:picMk id="9" creationId="{AF956648-1C8B-B767-5F51-3C82CC9491E7}"/>
          </ac:picMkLst>
        </pc:picChg>
        <pc:picChg chg="del">
          <ac:chgData name="אייל לוין" userId="169af8e6-c18c-4030-9169-b78e8edd2726" providerId="ADAL" clId="{A93E3F2B-F798-43F4-BCF3-3E3E942866E0}" dt="2023-08-03T20:05:47.875" v="419" actId="478"/>
          <ac:picMkLst>
            <pc:docMk/>
            <pc:sldMk cId="3470490736" sldId="256"/>
            <ac:picMk id="38" creationId="{956A8542-E613-23A6-67C3-A6155942D327}"/>
          </ac:picMkLst>
        </pc:picChg>
        <pc:picChg chg="mod topLvl">
          <ac:chgData name="אייל לוין" userId="169af8e6-c18c-4030-9169-b78e8edd2726" providerId="ADAL" clId="{A93E3F2B-F798-43F4-BCF3-3E3E942866E0}" dt="2023-08-03T20:03:19.485" v="360" actId="165"/>
          <ac:picMkLst>
            <pc:docMk/>
            <pc:sldMk cId="3470490736" sldId="256"/>
            <ac:picMk id="69" creationId="{672D679C-1F6F-1277-7F1F-0D1E101EC182}"/>
          </ac:picMkLst>
        </pc:picChg>
        <pc:picChg chg="mod">
          <ac:chgData name="אייל לוין" userId="169af8e6-c18c-4030-9169-b78e8edd2726" providerId="ADAL" clId="{A93E3F2B-F798-43F4-BCF3-3E3E942866E0}" dt="2023-08-03T19:52:44.787" v="39" actId="1035"/>
          <ac:picMkLst>
            <pc:docMk/>
            <pc:sldMk cId="3470490736" sldId="256"/>
            <ac:picMk id="93" creationId="{E6D89EBF-BDAF-5BB0-3F25-A2DC5FC7BE55}"/>
          </ac:picMkLst>
        </pc:picChg>
        <pc:picChg chg="del">
          <ac:chgData name="אייל לוין" userId="169af8e6-c18c-4030-9169-b78e8edd2726" providerId="ADAL" clId="{A93E3F2B-F798-43F4-BCF3-3E3E942866E0}" dt="2023-08-03T19:50:32.359" v="4" actId="478"/>
          <ac:picMkLst>
            <pc:docMk/>
            <pc:sldMk cId="3470490736" sldId="256"/>
            <ac:picMk id="94" creationId="{776C3834-A41F-53E9-2AD3-4F43F4A13171}"/>
          </ac:picMkLst>
        </pc:picChg>
        <pc:picChg chg="del">
          <ac:chgData name="אייל לוין" userId="169af8e6-c18c-4030-9169-b78e8edd2726" providerId="ADAL" clId="{A93E3F2B-F798-43F4-BCF3-3E3E942866E0}" dt="2023-08-03T19:50:53.515" v="7" actId="478"/>
          <ac:picMkLst>
            <pc:docMk/>
            <pc:sldMk cId="3470490736" sldId="256"/>
            <ac:picMk id="95" creationId="{7F4145E3-43A2-0EE8-2F4B-63BD34D0B5FE}"/>
          </ac:picMkLst>
        </pc:picChg>
        <pc:picChg chg="del">
          <ac:chgData name="אייל לוין" userId="169af8e6-c18c-4030-9169-b78e8edd2726" providerId="ADAL" clId="{A93E3F2B-F798-43F4-BCF3-3E3E942866E0}" dt="2023-08-03T19:50:38.441" v="5" actId="478"/>
          <ac:picMkLst>
            <pc:docMk/>
            <pc:sldMk cId="3470490736" sldId="256"/>
            <ac:picMk id="96" creationId="{5D5D2F1D-EB5B-2C81-C595-9FE136CF9010}"/>
          </ac:picMkLst>
        </pc:picChg>
        <pc:cxnChg chg="add del mod">
          <ac:chgData name="אייל לוין" userId="169af8e6-c18c-4030-9169-b78e8edd2726" providerId="ADAL" clId="{A93E3F2B-F798-43F4-BCF3-3E3E942866E0}" dt="2023-08-03T20:06:24.745" v="423"/>
          <ac:cxnSpMkLst>
            <pc:docMk/>
            <pc:sldMk cId="3470490736" sldId="256"/>
            <ac:cxnSpMk id="42" creationId="{13BDA144-1BEE-926F-60E2-C4094155991B}"/>
          </ac:cxnSpMkLst>
        </pc:cxnChg>
        <pc:cxnChg chg="add del mod">
          <ac:chgData name="אייל לוין" userId="169af8e6-c18c-4030-9169-b78e8edd2726" providerId="ADAL" clId="{A93E3F2B-F798-43F4-BCF3-3E3E942866E0}" dt="2023-08-03T20:06:24.745" v="423"/>
          <ac:cxnSpMkLst>
            <pc:docMk/>
            <pc:sldMk cId="3470490736" sldId="256"/>
            <ac:cxnSpMk id="43" creationId="{322732F7-D5F5-E312-56E1-61DFF104B464}"/>
          </ac:cxnSpMkLst>
        </pc:cxnChg>
        <pc:cxnChg chg="add del mod">
          <ac:chgData name="אייל לוין" userId="169af8e6-c18c-4030-9169-b78e8edd2726" providerId="ADAL" clId="{A93E3F2B-F798-43F4-BCF3-3E3E942866E0}" dt="2023-08-03T20:06:24.745" v="423"/>
          <ac:cxnSpMkLst>
            <pc:docMk/>
            <pc:sldMk cId="3470490736" sldId="256"/>
            <ac:cxnSpMk id="44" creationId="{736A23A2-3198-EC03-308D-7F41853DB20E}"/>
          </ac:cxnSpMkLst>
        </pc:cxnChg>
        <pc:cxnChg chg="add del mod">
          <ac:chgData name="אייל לוין" userId="169af8e6-c18c-4030-9169-b78e8edd2726" providerId="ADAL" clId="{A93E3F2B-F798-43F4-BCF3-3E3E942866E0}" dt="2023-08-03T20:06:41.559" v="429"/>
          <ac:cxnSpMkLst>
            <pc:docMk/>
            <pc:sldMk cId="3470490736" sldId="256"/>
            <ac:cxnSpMk id="71" creationId="{78872D7C-A5A4-EAC0-CFF6-E5E412C1006E}"/>
          </ac:cxnSpMkLst>
        </pc:cxnChg>
        <pc:cxnChg chg="add del mod">
          <ac:chgData name="אייל לוין" userId="169af8e6-c18c-4030-9169-b78e8edd2726" providerId="ADAL" clId="{A93E3F2B-F798-43F4-BCF3-3E3E942866E0}" dt="2023-08-03T20:06:41.559" v="429"/>
          <ac:cxnSpMkLst>
            <pc:docMk/>
            <pc:sldMk cId="3470490736" sldId="256"/>
            <ac:cxnSpMk id="73" creationId="{8EAE4DED-4063-BF65-78A6-656F3A4585FC}"/>
          </ac:cxnSpMkLst>
        </pc:cxnChg>
        <pc:cxnChg chg="add del mod">
          <ac:chgData name="אייל לוין" userId="169af8e6-c18c-4030-9169-b78e8edd2726" providerId="ADAL" clId="{A93E3F2B-F798-43F4-BCF3-3E3E942866E0}" dt="2023-08-03T20:06:41.559" v="429"/>
          <ac:cxnSpMkLst>
            <pc:docMk/>
            <pc:sldMk cId="3470490736" sldId="256"/>
            <ac:cxnSpMk id="97" creationId="{FF5058B3-B7C1-DEF0-B61A-9DAD64346020}"/>
          </ac:cxnSpMkLst>
        </pc:cxnChg>
        <pc:cxnChg chg="add del mod">
          <ac:chgData name="אייל לוין" userId="169af8e6-c18c-4030-9169-b78e8edd2726" providerId="ADAL" clId="{A93E3F2B-F798-43F4-BCF3-3E3E942866E0}" dt="2023-08-03T20:06:47.397" v="432"/>
          <ac:cxnSpMkLst>
            <pc:docMk/>
            <pc:sldMk cId="3470490736" sldId="256"/>
            <ac:cxnSpMk id="131" creationId="{08F27BAB-D780-0D33-546B-7DA2694DC43A}"/>
          </ac:cxnSpMkLst>
        </pc:cxnChg>
        <pc:cxnChg chg="add del mod">
          <ac:chgData name="אייל לוין" userId="169af8e6-c18c-4030-9169-b78e8edd2726" providerId="ADAL" clId="{A93E3F2B-F798-43F4-BCF3-3E3E942866E0}" dt="2023-08-03T20:06:47.397" v="432"/>
          <ac:cxnSpMkLst>
            <pc:docMk/>
            <pc:sldMk cId="3470490736" sldId="256"/>
            <ac:cxnSpMk id="132" creationId="{2FFD46A0-62D4-1160-F309-02D65570FDC0}"/>
          </ac:cxnSpMkLst>
        </pc:cxnChg>
        <pc:cxnChg chg="add del mod">
          <ac:chgData name="אייל לוין" userId="169af8e6-c18c-4030-9169-b78e8edd2726" providerId="ADAL" clId="{A93E3F2B-F798-43F4-BCF3-3E3E942866E0}" dt="2023-08-03T20:06:47.397" v="432"/>
          <ac:cxnSpMkLst>
            <pc:docMk/>
            <pc:sldMk cId="3470490736" sldId="256"/>
            <ac:cxnSpMk id="133" creationId="{CE6147BC-001F-5ACB-AF2D-847E43CF32CB}"/>
          </ac:cxnSpMkLst>
        </pc:cxnChg>
        <pc:cxnChg chg="add del mod">
          <ac:chgData name="אייל לוין" userId="169af8e6-c18c-4030-9169-b78e8edd2726" providerId="ADAL" clId="{A93E3F2B-F798-43F4-BCF3-3E3E942866E0}" dt="2023-08-03T20:08:23.342" v="463" actId="478"/>
          <ac:cxnSpMkLst>
            <pc:docMk/>
            <pc:sldMk cId="3470490736" sldId="256"/>
            <ac:cxnSpMk id="150" creationId="{D8E0F6FA-3CE7-5758-CAFD-0882B6D827B2}"/>
          </ac:cxnSpMkLst>
        </pc:cxnChg>
        <pc:cxnChg chg="add del mod">
          <ac:chgData name="אייל לוין" userId="169af8e6-c18c-4030-9169-b78e8edd2726" providerId="ADAL" clId="{A93E3F2B-F798-43F4-BCF3-3E3E942866E0}" dt="2023-08-03T20:07:59.176" v="457" actId="478"/>
          <ac:cxnSpMkLst>
            <pc:docMk/>
            <pc:sldMk cId="3470490736" sldId="256"/>
            <ac:cxnSpMk id="151" creationId="{99AB9BDF-D2C8-78DB-D131-8033067BF395}"/>
          </ac:cxnSpMkLst>
        </pc:cxnChg>
        <pc:cxnChg chg="add del mod">
          <ac:chgData name="אייל לוין" userId="169af8e6-c18c-4030-9169-b78e8edd2726" providerId="ADAL" clId="{A93E3F2B-F798-43F4-BCF3-3E3E942866E0}" dt="2023-08-03T20:07:59.176" v="457" actId="478"/>
          <ac:cxnSpMkLst>
            <pc:docMk/>
            <pc:sldMk cId="3470490736" sldId="256"/>
            <ac:cxnSpMk id="152" creationId="{5062EE0E-3109-0AD6-C185-93857A1A1F7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9D937A45-EBBD-034B-98D9-1A09010A9E75}" type="datetimeFigureOut">
              <a:rPr lang="en-IL" smtClean="0"/>
              <a:t>08/06/2023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9338" y="1192213"/>
            <a:ext cx="2227262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0FBA7B56-71C1-B540-BB66-80A84F228D5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0897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319338" y="1192213"/>
            <a:ext cx="2227262" cy="3221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A7B56-71C1-B540-BB66-80A84F228D54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0176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5020-74F6-48D2-9B1A-3E1518BCD179}" type="datetime8">
              <a:rPr lang="he-IL" smtClean="0"/>
              <a:t>06 אוגוסט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85D4-7EC0-4FAD-89B8-2D3A5C44D45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00657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5020-74F6-48D2-9B1A-3E1518BCD179}" type="datetime8">
              <a:rPr lang="he-IL" smtClean="0"/>
              <a:t>06 אוגוסט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85D4-7EC0-4FAD-89B8-2D3A5C44D45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87569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5020-74F6-48D2-9B1A-3E1518BCD179}" type="datetime8">
              <a:rPr lang="he-IL" smtClean="0"/>
              <a:t>06 אוגוסט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85D4-7EC0-4FAD-89B8-2D3A5C44D45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189590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0B5E20-C9B7-3AE0-299D-82A2E7C32ECE}"/>
              </a:ext>
            </a:extLst>
          </p:cNvPr>
          <p:cNvSpPr/>
          <p:nvPr userDrawn="1"/>
        </p:nvSpPr>
        <p:spPr>
          <a:xfrm>
            <a:off x="2" y="6274525"/>
            <a:ext cx="1368849" cy="3631475"/>
          </a:xfrm>
          <a:custGeom>
            <a:avLst/>
            <a:gdLst>
              <a:gd name="connsiteX0" fmla="*/ 322136 w 322135"/>
              <a:gd name="connsiteY0" fmla="*/ 248983 h 332803"/>
              <a:gd name="connsiteX1" fmla="*/ 73152 w 322135"/>
              <a:gd name="connsiteY1" fmla="*/ 0 h 332803"/>
              <a:gd name="connsiteX2" fmla="*/ 0 w 322135"/>
              <a:gd name="connsiteY2" fmla="*/ 10954 h 332803"/>
              <a:gd name="connsiteX3" fmla="*/ 0 w 322135"/>
              <a:gd name="connsiteY3" fmla="*/ 150114 h 332803"/>
              <a:gd name="connsiteX4" fmla="*/ 73152 w 322135"/>
              <a:gd name="connsiteY4" fmla="*/ 126016 h 332803"/>
              <a:gd name="connsiteX5" fmla="*/ 196120 w 322135"/>
              <a:gd name="connsiteY5" fmla="*/ 248983 h 332803"/>
              <a:gd name="connsiteX6" fmla="*/ 163163 w 322135"/>
              <a:gd name="connsiteY6" fmla="*/ 332803 h 332803"/>
              <a:gd name="connsiteX7" fmla="*/ 307562 w 322135"/>
              <a:gd name="connsiteY7" fmla="*/ 332803 h 332803"/>
              <a:gd name="connsiteX8" fmla="*/ 322040 w 322135"/>
              <a:gd name="connsiteY8" fmla="*/ 248983 h 33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135" h="332803">
                <a:moveTo>
                  <a:pt x="322136" y="248983"/>
                </a:moveTo>
                <a:cubicBezTo>
                  <a:pt x="322136" y="111443"/>
                  <a:pt x="210693" y="0"/>
                  <a:pt x="73152" y="0"/>
                </a:cubicBezTo>
                <a:cubicBezTo>
                  <a:pt x="47720" y="0"/>
                  <a:pt x="23146" y="3810"/>
                  <a:pt x="0" y="10954"/>
                </a:cubicBezTo>
                <a:lnTo>
                  <a:pt x="0" y="150114"/>
                </a:lnTo>
                <a:cubicBezTo>
                  <a:pt x="20479" y="134969"/>
                  <a:pt x="45815" y="126016"/>
                  <a:pt x="73152" y="126016"/>
                </a:cubicBezTo>
                <a:cubicBezTo>
                  <a:pt x="141065" y="126016"/>
                  <a:pt x="196120" y="181070"/>
                  <a:pt x="196120" y="248983"/>
                </a:cubicBezTo>
                <a:cubicBezTo>
                  <a:pt x="196120" y="281369"/>
                  <a:pt x="183547" y="310801"/>
                  <a:pt x="163163" y="332803"/>
                </a:cubicBezTo>
                <a:lnTo>
                  <a:pt x="307562" y="332803"/>
                </a:lnTo>
                <a:cubicBezTo>
                  <a:pt x="316992" y="306610"/>
                  <a:pt x="322040" y="278416"/>
                  <a:pt x="322040" y="248983"/>
                </a:cubicBezTo>
                <a:close/>
              </a:path>
            </a:pathLst>
          </a:custGeom>
          <a:solidFill>
            <a:srgbClr val="E6E7E8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 sz="1013"/>
          </a:p>
        </p:txBody>
      </p:sp>
      <p:pic>
        <p:nvPicPr>
          <p:cNvPr id="11" name="תמונה 5">
            <a:extLst>
              <a:ext uri="{FF2B5EF4-FFF2-40B4-BE49-F238E27FC236}">
                <a16:creationId xmlns:a16="http://schemas.microsoft.com/office/drawing/2014/main" id="{9B7F738F-D58F-BE70-F211-8EC66AB39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45" y="8805334"/>
            <a:ext cx="908867" cy="92917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39AB768-88E2-3EB3-B843-136F20076411}"/>
              </a:ext>
            </a:extLst>
          </p:cNvPr>
          <p:cNvSpPr/>
          <p:nvPr userDrawn="1"/>
        </p:nvSpPr>
        <p:spPr>
          <a:xfrm>
            <a:off x="936470" y="5728131"/>
            <a:ext cx="131625" cy="338000"/>
          </a:xfrm>
          <a:custGeom>
            <a:avLst/>
            <a:gdLst>
              <a:gd name="connsiteX0" fmla="*/ 83241 w 274482"/>
              <a:gd name="connsiteY0" fmla="*/ 0 h 274482"/>
              <a:gd name="connsiteX1" fmla="*/ 173241 w 274482"/>
              <a:gd name="connsiteY1" fmla="*/ 0 h 274482"/>
              <a:gd name="connsiteX2" fmla="*/ 173241 w 274482"/>
              <a:gd name="connsiteY2" fmla="*/ 92241 h 274482"/>
              <a:gd name="connsiteX3" fmla="*/ 274482 w 274482"/>
              <a:gd name="connsiteY3" fmla="*/ 92241 h 274482"/>
              <a:gd name="connsiteX4" fmla="*/ 274482 w 274482"/>
              <a:gd name="connsiteY4" fmla="*/ 182241 h 274482"/>
              <a:gd name="connsiteX5" fmla="*/ 173241 w 274482"/>
              <a:gd name="connsiteY5" fmla="*/ 182241 h 274482"/>
              <a:gd name="connsiteX6" fmla="*/ 173241 w 274482"/>
              <a:gd name="connsiteY6" fmla="*/ 274482 h 274482"/>
              <a:gd name="connsiteX7" fmla="*/ 83241 w 274482"/>
              <a:gd name="connsiteY7" fmla="*/ 274482 h 274482"/>
              <a:gd name="connsiteX8" fmla="*/ 83241 w 274482"/>
              <a:gd name="connsiteY8" fmla="*/ 182241 h 274482"/>
              <a:gd name="connsiteX9" fmla="*/ 0 w 274482"/>
              <a:gd name="connsiteY9" fmla="*/ 182241 h 274482"/>
              <a:gd name="connsiteX10" fmla="*/ 0 w 274482"/>
              <a:gd name="connsiteY10" fmla="*/ 92241 h 274482"/>
              <a:gd name="connsiteX11" fmla="*/ 83241 w 274482"/>
              <a:gd name="connsiteY11" fmla="*/ 92241 h 27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482" h="274482">
                <a:moveTo>
                  <a:pt x="83241" y="0"/>
                </a:moveTo>
                <a:lnTo>
                  <a:pt x="173241" y="0"/>
                </a:lnTo>
                <a:lnTo>
                  <a:pt x="173241" y="92241"/>
                </a:lnTo>
                <a:lnTo>
                  <a:pt x="274482" y="92241"/>
                </a:lnTo>
                <a:lnTo>
                  <a:pt x="274482" y="182241"/>
                </a:lnTo>
                <a:lnTo>
                  <a:pt x="173241" y="182241"/>
                </a:lnTo>
                <a:lnTo>
                  <a:pt x="173241" y="274482"/>
                </a:lnTo>
                <a:lnTo>
                  <a:pt x="83241" y="274482"/>
                </a:lnTo>
                <a:lnTo>
                  <a:pt x="83241" y="182241"/>
                </a:lnTo>
                <a:lnTo>
                  <a:pt x="0" y="182241"/>
                </a:lnTo>
                <a:lnTo>
                  <a:pt x="0" y="92241"/>
                </a:lnTo>
                <a:lnTo>
                  <a:pt x="83241" y="922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 sz="1013"/>
          </a:p>
        </p:txBody>
      </p:sp>
      <p:sp>
        <p:nvSpPr>
          <p:cNvPr id="32" name="Freeform: Shape 5">
            <a:extLst>
              <a:ext uri="{FF2B5EF4-FFF2-40B4-BE49-F238E27FC236}">
                <a16:creationId xmlns:a16="http://schemas.microsoft.com/office/drawing/2014/main" id="{20D1517F-90A4-A6EA-6821-2C1FF96847A3}"/>
              </a:ext>
            </a:extLst>
          </p:cNvPr>
          <p:cNvSpPr/>
          <p:nvPr userDrawn="1"/>
        </p:nvSpPr>
        <p:spPr>
          <a:xfrm>
            <a:off x="1" y="-18698"/>
            <a:ext cx="5078189" cy="9924701"/>
          </a:xfrm>
          <a:custGeom>
            <a:avLst/>
            <a:gdLst>
              <a:gd name="connsiteX0" fmla="*/ 0 w 9027892"/>
              <a:gd name="connsiteY0" fmla="*/ 0 h 6870947"/>
              <a:gd name="connsiteX1" fmla="*/ 7791338 w 9027892"/>
              <a:gd name="connsiteY1" fmla="*/ 0 h 6870947"/>
              <a:gd name="connsiteX2" fmla="*/ 7913885 w 9027892"/>
              <a:gd name="connsiteY2" fmla="*/ 155939 h 6870947"/>
              <a:gd name="connsiteX3" fmla="*/ 9027892 w 9027892"/>
              <a:gd name="connsiteY3" fmla="*/ 3510740 h 6870947"/>
              <a:gd name="connsiteX4" fmla="*/ 7909974 w 9027892"/>
              <a:gd name="connsiteY4" fmla="*/ 6870947 h 6870947"/>
              <a:gd name="connsiteX5" fmla="*/ 0 w 9027892"/>
              <a:gd name="connsiteY5" fmla="*/ 6870947 h 687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27892" h="6870947">
                <a:moveTo>
                  <a:pt x="0" y="0"/>
                </a:moveTo>
                <a:lnTo>
                  <a:pt x="7791338" y="0"/>
                </a:lnTo>
                <a:lnTo>
                  <a:pt x="7913885" y="155939"/>
                </a:lnTo>
                <a:cubicBezTo>
                  <a:pt x="8613542" y="1091470"/>
                  <a:pt x="9027892" y="2252751"/>
                  <a:pt x="9027892" y="3510740"/>
                </a:cubicBezTo>
                <a:cubicBezTo>
                  <a:pt x="9027892" y="4771329"/>
                  <a:pt x="8612196" y="5934461"/>
                  <a:pt x="7909974" y="6870947"/>
                </a:cubicBezTo>
                <a:lnTo>
                  <a:pt x="0" y="6870947"/>
                </a:lnTo>
                <a:close/>
              </a:path>
            </a:pathLst>
          </a:custGeom>
          <a:solidFill>
            <a:srgbClr val="F1F2F2"/>
          </a:solidFill>
          <a:ln w="9525" cap="flat">
            <a:noFill/>
            <a:prstDash val="solid"/>
            <a:miter/>
          </a:ln>
        </p:spPr>
        <p:txBody>
          <a:bodyPr wrap="square" rtlCol="1" anchor="ctr">
            <a:noAutofit/>
          </a:bodyPr>
          <a:lstStyle/>
          <a:p>
            <a:endParaRPr lang="he-IL" sz="1013" dirty="0"/>
          </a:p>
        </p:txBody>
      </p:sp>
    </p:spTree>
    <p:extLst>
      <p:ext uri="{BB962C8B-B14F-4D97-AF65-F5344CB8AC3E}">
        <p14:creationId xmlns:p14="http://schemas.microsoft.com/office/powerpoint/2010/main" val="29984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5020-74F6-48D2-9B1A-3E1518BCD179}" type="datetime8">
              <a:rPr lang="he-IL" smtClean="0"/>
              <a:t>06 אוגוסט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85D4-7EC0-4FAD-89B8-2D3A5C44D45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952518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5020-74F6-48D2-9B1A-3E1518BCD179}" type="datetime8">
              <a:rPr lang="he-IL" smtClean="0"/>
              <a:t>06 אוגוסט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85D4-7EC0-4FAD-89B8-2D3A5C44D45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6301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5020-74F6-48D2-9B1A-3E1518BCD179}" type="datetime8">
              <a:rPr lang="he-IL" smtClean="0"/>
              <a:t>06 אוגוסט 23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85D4-7EC0-4FAD-89B8-2D3A5C44D45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14766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5020-74F6-48D2-9B1A-3E1518BCD179}" type="datetime8">
              <a:rPr lang="he-IL" smtClean="0"/>
              <a:t>06 אוגוסט 23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85D4-7EC0-4FAD-89B8-2D3A5C44D45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60212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5020-74F6-48D2-9B1A-3E1518BCD179}" type="datetime8">
              <a:rPr lang="he-IL" smtClean="0"/>
              <a:t>06 אוגוסט 23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85D4-7EC0-4FAD-89B8-2D3A5C44D45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947989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5020-74F6-48D2-9B1A-3E1518BCD179}" type="datetime8">
              <a:rPr lang="he-IL" smtClean="0"/>
              <a:t>06 אוגוסט 23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85D4-7EC0-4FAD-89B8-2D3A5C44D45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87524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5020-74F6-48D2-9B1A-3E1518BCD179}" type="datetime8">
              <a:rPr lang="he-IL" smtClean="0"/>
              <a:t>06 אוגוסט 23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85D4-7EC0-4FAD-89B8-2D3A5C44D45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468215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5020-74F6-48D2-9B1A-3E1518BCD179}" type="datetime8">
              <a:rPr lang="he-IL" smtClean="0"/>
              <a:t>06 אוגוסט 23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85D4-7EC0-4FAD-89B8-2D3A5C44D45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73883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D5020-74F6-48D2-9B1A-3E1518BCD179}" type="datetime8">
              <a:rPr lang="he-IL" smtClean="0"/>
              <a:t>06 אוגוסט 23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85D4-7EC0-4FAD-89B8-2D3A5C44D45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178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62" r:id="rId12"/>
  </p:sldLayoutIdLst>
  <p:hf hdr="0" ftr="0" dt="0"/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eng.gold-fish.co.il/" TargetMode="External"/><Relationship Id="rId7" Type="http://schemas.openxmlformats.org/officeDocument/2006/relationships/hyperlink" Target="https://www.civileng.co.il/node/1628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s://youtu.be/6kYJ-hHQ67w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תמונה 4">
            <a:hlinkClick r:id="rId3"/>
            <a:extLst>
              <a:ext uri="{FF2B5EF4-FFF2-40B4-BE49-F238E27FC236}">
                <a16:creationId xmlns:a16="http://schemas.microsoft.com/office/drawing/2014/main" id="{E6D89EBF-BDAF-5BB0-3F25-A2DC5FC7B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101" y="821218"/>
            <a:ext cx="5717838" cy="2348934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56D0009D-8CD6-72FB-AD03-E124F3EA6C95}"/>
              </a:ext>
            </a:extLst>
          </p:cNvPr>
          <p:cNvGrpSpPr/>
          <p:nvPr/>
        </p:nvGrpSpPr>
        <p:grpSpPr>
          <a:xfrm>
            <a:off x="4177767" y="3770714"/>
            <a:ext cx="2154212" cy="2154212"/>
            <a:chOff x="6946765" y="439083"/>
            <a:chExt cx="3954103" cy="3954103"/>
          </a:xfrm>
          <a:solidFill>
            <a:srgbClr val="FF0000"/>
          </a:solidFill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A4DB6C1-00D1-F611-5485-C01420C85A21}"/>
                </a:ext>
              </a:extLst>
            </p:cNvPr>
            <p:cNvGrpSpPr/>
            <p:nvPr/>
          </p:nvGrpSpPr>
          <p:grpSpPr>
            <a:xfrm>
              <a:off x="6946765" y="439083"/>
              <a:ext cx="3954103" cy="3954103"/>
              <a:chOff x="5529262" y="2862262"/>
              <a:chExt cx="1134999" cy="1134999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A67C308-C5DE-EBC3-233D-3F700EDB8CB4}"/>
                  </a:ext>
                </a:extLst>
              </p:cNvPr>
              <p:cNvSpPr/>
              <p:nvPr/>
            </p:nvSpPr>
            <p:spPr>
              <a:xfrm>
                <a:off x="5529262" y="2862262"/>
                <a:ext cx="1134999" cy="1134999"/>
              </a:xfrm>
              <a:custGeom>
                <a:avLst/>
                <a:gdLst>
                  <a:gd name="connsiteX0" fmla="*/ 1134999 w 1134999"/>
                  <a:gd name="connsiteY0" fmla="*/ 567500 h 1134999"/>
                  <a:gd name="connsiteX1" fmla="*/ 567500 w 1134999"/>
                  <a:gd name="connsiteY1" fmla="*/ 1134999 h 1134999"/>
                  <a:gd name="connsiteX2" fmla="*/ 0 w 1134999"/>
                  <a:gd name="connsiteY2" fmla="*/ 567500 h 1134999"/>
                  <a:gd name="connsiteX3" fmla="*/ 567500 w 1134999"/>
                  <a:gd name="connsiteY3" fmla="*/ 0 h 1134999"/>
                  <a:gd name="connsiteX4" fmla="*/ 1134999 w 1134999"/>
                  <a:gd name="connsiteY4" fmla="*/ 567500 h 113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4999" h="1134999">
                    <a:moveTo>
                      <a:pt x="1134999" y="567500"/>
                    </a:moveTo>
                    <a:cubicBezTo>
                      <a:pt x="1134999" y="880921"/>
                      <a:pt x="880921" y="1134999"/>
                      <a:pt x="567500" y="1134999"/>
                    </a:cubicBezTo>
                    <a:cubicBezTo>
                      <a:pt x="254078" y="1134999"/>
                      <a:pt x="0" y="880921"/>
                      <a:pt x="0" y="567500"/>
                    </a:cubicBezTo>
                    <a:cubicBezTo>
                      <a:pt x="0" y="254078"/>
                      <a:pt x="254078" y="0"/>
                      <a:pt x="567500" y="0"/>
                    </a:cubicBezTo>
                    <a:cubicBezTo>
                      <a:pt x="880921" y="0"/>
                      <a:pt x="1134999" y="254078"/>
                      <a:pt x="1134999" y="567500"/>
                    </a:cubicBezTo>
                    <a:close/>
                  </a:path>
                </a:pathLst>
              </a:custGeom>
              <a:grpFill/>
              <a:ln w="1905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013">
                  <a:latin typeface="+mj-lt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5325200-A46C-9C9E-8647-28C5FA53B6FD}"/>
                  </a:ext>
                </a:extLst>
              </p:cNvPr>
              <p:cNvSpPr/>
              <p:nvPr/>
            </p:nvSpPr>
            <p:spPr>
              <a:xfrm>
                <a:off x="6433374" y="2969418"/>
                <a:ext cx="87249" cy="87248"/>
              </a:xfrm>
              <a:custGeom>
                <a:avLst/>
                <a:gdLst>
                  <a:gd name="connsiteX0" fmla="*/ 87249 w 87249"/>
                  <a:gd name="connsiteY0" fmla="*/ 43625 h 87248"/>
                  <a:gd name="connsiteX1" fmla="*/ 43625 w 87249"/>
                  <a:gd name="connsiteY1" fmla="*/ 87249 h 87248"/>
                  <a:gd name="connsiteX2" fmla="*/ 0 w 87249"/>
                  <a:gd name="connsiteY2" fmla="*/ 43625 h 87248"/>
                  <a:gd name="connsiteX3" fmla="*/ 43625 w 87249"/>
                  <a:gd name="connsiteY3" fmla="*/ 0 h 87248"/>
                  <a:gd name="connsiteX4" fmla="*/ 87249 w 87249"/>
                  <a:gd name="connsiteY4" fmla="*/ 43625 h 8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249" h="87248">
                    <a:moveTo>
                      <a:pt x="87249" y="43625"/>
                    </a:moveTo>
                    <a:cubicBezTo>
                      <a:pt x="87249" y="67723"/>
                      <a:pt x="67723" y="87249"/>
                      <a:pt x="43625" y="87249"/>
                    </a:cubicBezTo>
                    <a:cubicBezTo>
                      <a:pt x="19526" y="87249"/>
                      <a:pt x="0" y="67723"/>
                      <a:pt x="0" y="43625"/>
                    </a:cubicBezTo>
                    <a:cubicBezTo>
                      <a:pt x="0" y="19526"/>
                      <a:pt x="19526" y="0"/>
                      <a:pt x="43625" y="0"/>
                    </a:cubicBezTo>
                    <a:cubicBezTo>
                      <a:pt x="67723" y="0"/>
                      <a:pt x="87249" y="19526"/>
                      <a:pt x="87249" y="43625"/>
                    </a:cubicBezTo>
                    <a:close/>
                  </a:path>
                </a:pathLst>
              </a:custGeom>
              <a:grpFill/>
              <a:ln w="1905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013">
                  <a:latin typeface="+mj-lt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AB96A6B-3761-16E9-1BD3-94F3E28DDF66}"/>
                  </a:ext>
                </a:extLst>
              </p:cNvPr>
              <p:cNvSpPr/>
              <p:nvPr/>
            </p:nvSpPr>
            <p:spPr>
              <a:xfrm>
                <a:off x="5631751" y="3774947"/>
                <a:ext cx="87248" cy="87249"/>
              </a:xfrm>
              <a:custGeom>
                <a:avLst/>
                <a:gdLst>
                  <a:gd name="connsiteX0" fmla="*/ 87249 w 87248"/>
                  <a:gd name="connsiteY0" fmla="*/ 43625 h 87249"/>
                  <a:gd name="connsiteX1" fmla="*/ 43625 w 87248"/>
                  <a:gd name="connsiteY1" fmla="*/ 87249 h 87249"/>
                  <a:gd name="connsiteX2" fmla="*/ 0 w 87248"/>
                  <a:gd name="connsiteY2" fmla="*/ 43625 h 87249"/>
                  <a:gd name="connsiteX3" fmla="*/ 43625 w 87248"/>
                  <a:gd name="connsiteY3" fmla="*/ 0 h 87249"/>
                  <a:gd name="connsiteX4" fmla="*/ 87249 w 87248"/>
                  <a:gd name="connsiteY4" fmla="*/ 43625 h 8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248" h="87249">
                    <a:moveTo>
                      <a:pt x="87249" y="43625"/>
                    </a:moveTo>
                    <a:cubicBezTo>
                      <a:pt x="87249" y="67723"/>
                      <a:pt x="67723" y="87249"/>
                      <a:pt x="43625" y="87249"/>
                    </a:cubicBezTo>
                    <a:cubicBezTo>
                      <a:pt x="19526" y="87249"/>
                      <a:pt x="0" y="67723"/>
                      <a:pt x="0" y="43625"/>
                    </a:cubicBezTo>
                    <a:cubicBezTo>
                      <a:pt x="0" y="19526"/>
                      <a:pt x="19526" y="0"/>
                      <a:pt x="43625" y="0"/>
                    </a:cubicBezTo>
                    <a:cubicBezTo>
                      <a:pt x="67723" y="0"/>
                      <a:pt x="87249" y="19526"/>
                      <a:pt x="87249" y="43625"/>
                    </a:cubicBezTo>
                    <a:close/>
                  </a:path>
                </a:pathLst>
              </a:custGeom>
              <a:grpFill/>
              <a:ln w="1905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he-IL" sz="1013">
                  <a:latin typeface="+mj-lt"/>
                </a:endParaRPr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AA7B7A7-590C-82D9-F1A9-27E5C4DBC19D}"/>
                </a:ext>
              </a:extLst>
            </p:cNvPr>
            <p:cNvSpPr/>
            <p:nvPr/>
          </p:nvSpPr>
          <p:spPr>
            <a:xfrm>
              <a:off x="10096505" y="802742"/>
              <a:ext cx="303954" cy="303958"/>
            </a:xfrm>
            <a:custGeom>
              <a:avLst/>
              <a:gdLst>
                <a:gd name="connsiteX0" fmla="*/ 87249 w 87248"/>
                <a:gd name="connsiteY0" fmla="*/ 43625 h 87249"/>
                <a:gd name="connsiteX1" fmla="*/ 43625 w 87248"/>
                <a:gd name="connsiteY1" fmla="*/ 87249 h 87249"/>
                <a:gd name="connsiteX2" fmla="*/ 0 w 87248"/>
                <a:gd name="connsiteY2" fmla="*/ 43625 h 87249"/>
                <a:gd name="connsiteX3" fmla="*/ 43625 w 87248"/>
                <a:gd name="connsiteY3" fmla="*/ 0 h 87249"/>
                <a:gd name="connsiteX4" fmla="*/ 87249 w 87248"/>
                <a:gd name="connsiteY4" fmla="*/ 43625 h 8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48" h="87249">
                  <a:moveTo>
                    <a:pt x="87249" y="43625"/>
                  </a:moveTo>
                  <a:cubicBezTo>
                    <a:pt x="87249" y="67723"/>
                    <a:pt x="67723" y="87249"/>
                    <a:pt x="43625" y="87249"/>
                  </a:cubicBezTo>
                  <a:cubicBezTo>
                    <a:pt x="19526" y="87249"/>
                    <a:pt x="0" y="67723"/>
                    <a:pt x="0" y="43625"/>
                  </a:cubicBezTo>
                  <a:cubicBezTo>
                    <a:pt x="0" y="19526"/>
                    <a:pt x="19526" y="0"/>
                    <a:pt x="43625" y="0"/>
                  </a:cubicBezTo>
                  <a:cubicBezTo>
                    <a:pt x="67723" y="0"/>
                    <a:pt x="87249" y="19526"/>
                    <a:pt x="87249" y="43625"/>
                  </a:cubicBezTo>
                  <a:close/>
                </a:path>
              </a:pathLst>
            </a:custGeom>
            <a:grpFill/>
            <a:ln w="19050" cap="flat">
              <a:solidFill>
                <a:srgbClr val="FF0000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 sz="1013">
                <a:latin typeface="+mj-lt"/>
              </a:endParaRPr>
            </a:p>
          </p:txBody>
        </p:sp>
      </p:grpSp>
      <p:pic>
        <p:nvPicPr>
          <p:cNvPr id="69" name="תמונה 41">
            <a:hlinkClick r:id="rId5"/>
            <a:extLst>
              <a:ext uri="{FF2B5EF4-FFF2-40B4-BE49-F238E27FC236}">
                <a16:creationId xmlns:a16="http://schemas.microsoft.com/office/drawing/2014/main" id="{672D679C-1F6F-1277-7F1F-0D1E101EC1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r="9368"/>
          <a:stretch/>
        </p:blipFill>
        <p:spPr>
          <a:xfrm>
            <a:off x="4246525" y="3851873"/>
            <a:ext cx="2050511" cy="200629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3" name="תיבת טקסט 112">
            <a:extLst>
              <a:ext uri="{FF2B5EF4-FFF2-40B4-BE49-F238E27FC236}">
                <a16:creationId xmlns:a16="http://schemas.microsoft.com/office/drawing/2014/main" id="{D28A73A9-A1B5-706D-3871-8E001525E501}"/>
              </a:ext>
            </a:extLst>
          </p:cNvPr>
          <p:cNvSpPr txBox="1"/>
          <p:nvPr/>
        </p:nvSpPr>
        <p:spPr>
          <a:xfrm>
            <a:off x="177017" y="6636234"/>
            <a:ext cx="6503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000" dirty="0">
                <a:latin typeface="+mj-lt"/>
              </a:rPr>
              <a:t>עובדים המעוניינים להשתתף באירוע, מתבקשים למלא את טופס ההרשמה ולהזין את קוד החברה</a:t>
            </a:r>
          </a:p>
        </p:txBody>
      </p:sp>
      <p:sp>
        <p:nvSpPr>
          <p:cNvPr id="116" name="תיבת טקסט 115">
            <a:extLst>
              <a:ext uri="{FF2B5EF4-FFF2-40B4-BE49-F238E27FC236}">
                <a16:creationId xmlns:a16="http://schemas.microsoft.com/office/drawing/2014/main" id="{2ADD831B-590E-E23F-7585-7C2F922A9820}"/>
              </a:ext>
            </a:extLst>
          </p:cNvPr>
          <p:cNvSpPr txBox="1"/>
          <p:nvPr/>
        </p:nvSpPr>
        <p:spPr>
          <a:xfrm>
            <a:off x="552630" y="7613590"/>
            <a:ext cx="5829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latin typeface="+mj-lt"/>
                <a:cs typeface="Open Sans Hebrew" panose="020B0604020202020204" charset="-79"/>
              </a:defRPr>
            </a:lvl1pPr>
          </a:lstStyle>
          <a:p>
            <a:r>
              <a:rPr lang="he-IL" dirty="0">
                <a:cs typeface="+mn-cs"/>
              </a:rPr>
              <a:t>מצפים לראותכם, סמוכים ובטוחים שתייצגו אותנו בכבוד!</a:t>
            </a:r>
          </a:p>
        </p:txBody>
      </p:sp>
      <p:sp>
        <p:nvSpPr>
          <p:cNvPr id="118" name="תיבת טקסט 117">
            <a:extLst>
              <a:ext uri="{FF2B5EF4-FFF2-40B4-BE49-F238E27FC236}">
                <a16:creationId xmlns:a16="http://schemas.microsoft.com/office/drawing/2014/main" id="{940EA45B-D65B-9127-AA1E-B61384BD81FC}"/>
              </a:ext>
            </a:extLst>
          </p:cNvPr>
          <p:cNvSpPr txBox="1"/>
          <p:nvPr/>
        </p:nvSpPr>
        <p:spPr>
          <a:xfrm>
            <a:off x="1858101" y="8013608"/>
            <a:ext cx="321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latin typeface="+mj-lt"/>
                <a:cs typeface="Open Sans Hebrew" panose="020B0604020202020204" charset="-79"/>
              </a:defRPr>
            </a:lvl1pPr>
          </a:lstStyle>
          <a:p>
            <a:r>
              <a:rPr lang="he-IL" dirty="0">
                <a:cs typeface="+mn-cs"/>
              </a:rPr>
              <a:t>רוצו להירשם </a:t>
            </a:r>
            <a:r>
              <a:rPr lang="he-IL" sz="1800" dirty="0">
                <a:solidFill>
                  <a:srgbClr val="0070C0"/>
                </a:solidFill>
                <a:cs typeface="+mn-cs"/>
              </a:rPr>
              <a:t>🏃‍♂️🏃‍♀️</a:t>
            </a:r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1E88FA4E-0B03-A539-6D5A-AB13A8190668}"/>
              </a:ext>
            </a:extLst>
          </p:cNvPr>
          <p:cNvSpPr/>
          <p:nvPr/>
        </p:nvSpPr>
        <p:spPr>
          <a:xfrm rot="5400000">
            <a:off x="5104626" y="4596882"/>
            <a:ext cx="511270" cy="416220"/>
          </a:xfrm>
          <a:prstGeom prst="triangle">
            <a:avLst/>
          </a:prstGeom>
          <a:solidFill>
            <a:srgbClr val="FF0000">
              <a:alpha val="78000"/>
            </a:srgbClr>
          </a:solidFill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+mj-lt"/>
            </a:endParaRPr>
          </a:p>
        </p:txBody>
      </p:sp>
      <p:sp>
        <p:nvSpPr>
          <p:cNvPr id="5" name="מקבילית 4">
            <a:hlinkClick r:id="rId7"/>
            <a:extLst>
              <a:ext uri="{FF2B5EF4-FFF2-40B4-BE49-F238E27FC236}">
                <a16:creationId xmlns:a16="http://schemas.microsoft.com/office/drawing/2014/main" id="{ED30B3CC-07EE-1C24-CD1D-972C4D66124E}"/>
              </a:ext>
            </a:extLst>
          </p:cNvPr>
          <p:cNvSpPr/>
          <p:nvPr/>
        </p:nvSpPr>
        <p:spPr>
          <a:xfrm>
            <a:off x="576074" y="8742838"/>
            <a:ext cx="2648240" cy="484564"/>
          </a:xfrm>
          <a:prstGeom prst="parallelogram">
            <a:avLst/>
          </a:prstGeom>
          <a:solidFill>
            <a:srgbClr val="FF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+mj-lt"/>
              </a:rPr>
              <a:t>להרשמה &gt;&gt;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ACDFE9B6-3F02-E879-9CE3-DD2C2A477015}"/>
              </a:ext>
            </a:extLst>
          </p:cNvPr>
          <p:cNvSpPr/>
          <p:nvPr/>
        </p:nvSpPr>
        <p:spPr>
          <a:xfrm>
            <a:off x="-10945" y="9820585"/>
            <a:ext cx="6957060" cy="163200"/>
          </a:xfrm>
          <a:prstGeom prst="rect">
            <a:avLst/>
          </a:prstGeom>
          <a:solidFill>
            <a:srgbClr val="F89E23"/>
          </a:solidFill>
          <a:ln w="1079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rgbClr val="F5EEEB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3" name="Google Shape;119;p7">
            <a:extLst>
              <a:ext uri="{FF2B5EF4-FFF2-40B4-BE49-F238E27FC236}">
                <a16:creationId xmlns:a16="http://schemas.microsoft.com/office/drawing/2014/main" id="{F80807D1-2384-B486-9005-909C2B03E496}"/>
              </a:ext>
            </a:extLst>
          </p:cNvPr>
          <p:cNvSpPr/>
          <p:nvPr/>
        </p:nvSpPr>
        <p:spPr>
          <a:xfrm rot="10800000" flipH="1">
            <a:off x="6211987" y="7771811"/>
            <a:ext cx="170554" cy="334970"/>
          </a:xfrm>
          <a:custGeom>
            <a:avLst/>
            <a:gdLst/>
            <a:ahLst/>
            <a:cxnLst/>
            <a:rect l="l" t="t" r="r" b="b"/>
            <a:pathLst>
              <a:path w="14643" h="28759" extrusionOk="0">
                <a:moveTo>
                  <a:pt x="0" y="0"/>
                </a:moveTo>
                <a:cubicBezTo>
                  <a:pt x="0" y="701"/>
                  <a:pt x="88" y="17887"/>
                  <a:pt x="7277" y="28759"/>
                </a:cubicBezTo>
                <a:lnTo>
                  <a:pt x="14643" y="23849"/>
                </a:lnTo>
                <a:cubicBezTo>
                  <a:pt x="8856" y="15256"/>
                  <a:pt x="8768" y="175"/>
                  <a:pt x="8768" y="0"/>
                </a:cubicBezTo>
                <a:close/>
              </a:path>
            </a:pathLst>
          </a:custGeom>
          <a:solidFill>
            <a:srgbClr val="FBB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" name="Google Shape;120;p7">
            <a:extLst>
              <a:ext uri="{FF2B5EF4-FFF2-40B4-BE49-F238E27FC236}">
                <a16:creationId xmlns:a16="http://schemas.microsoft.com/office/drawing/2014/main" id="{F9DB23B0-5F01-6E08-D29A-684D3787A2B7}"/>
              </a:ext>
            </a:extLst>
          </p:cNvPr>
          <p:cNvSpPr/>
          <p:nvPr/>
        </p:nvSpPr>
        <p:spPr>
          <a:xfrm rot="10800000" flipH="1">
            <a:off x="1067233" y="7012985"/>
            <a:ext cx="221629" cy="323742"/>
          </a:xfrm>
          <a:custGeom>
            <a:avLst/>
            <a:gdLst/>
            <a:ahLst/>
            <a:cxnLst/>
            <a:rect l="l" t="t" r="r" b="b"/>
            <a:pathLst>
              <a:path w="19028" h="27795" extrusionOk="0">
                <a:moveTo>
                  <a:pt x="10260" y="0"/>
                </a:moveTo>
                <a:cubicBezTo>
                  <a:pt x="9383" y="10346"/>
                  <a:pt x="89" y="22271"/>
                  <a:pt x="1" y="22359"/>
                </a:cubicBezTo>
                <a:lnTo>
                  <a:pt x="6840" y="27795"/>
                </a:lnTo>
                <a:cubicBezTo>
                  <a:pt x="7278" y="27269"/>
                  <a:pt x="17888" y="13766"/>
                  <a:pt x="19028" y="789"/>
                </a:cubicBezTo>
                <a:lnTo>
                  <a:pt x="10260" y="0"/>
                </a:lnTo>
                <a:close/>
              </a:path>
            </a:pathLst>
          </a:custGeom>
          <a:solidFill>
            <a:srgbClr val="FBB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" name="Google Shape;121;p7">
            <a:extLst>
              <a:ext uri="{FF2B5EF4-FFF2-40B4-BE49-F238E27FC236}">
                <a16:creationId xmlns:a16="http://schemas.microsoft.com/office/drawing/2014/main" id="{D6BE171B-6552-A037-D74A-5C8CC1818272}"/>
              </a:ext>
            </a:extLst>
          </p:cNvPr>
          <p:cNvSpPr/>
          <p:nvPr/>
        </p:nvSpPr>
        <p:spPr>
          <a:xfrm rot="10800000" flipH="1">
            <a:off x="939960" y="3539874"/>
            <a:ext cx="221629" cy="323742"/>
          </a:xfrm>
          <a:custGeom>
            <a:avLst/>
            <a:gdLst/>
            <a:ahLst/>
            <a:cxnLst/>
            <a:rect l="l" t="t" r="r" b="b"/>
            <a:pathLst>
              <a:path w="19028" h="27795" extrusionOk="0">
                <a:moveTo>
                  <a:pt x="10260" y="0"/>
                </a:moveTo>
                <a:cubicBezTo>
                  <a:pt x="9383" y="10346"/>
                  <a:pt x="89" y="22271"/>
                  <a:pt x="1" y="22359"/>
                </a:cubicBezTo>
                <a:lnTo>
                  <a:pt x="6840" y="27795"/>
                </a:lnTo>
                <a:cubicBezTo>
                  <a:pt x="7278" y="27269"/>
                  <a:pt x="17888" y="13766"/>
                  <a:pt x="19028" y="789"/>
                </a:cubicBezTo>
                <a:lnTo>
                  <a:pt x="10260" y="0"/>
                </a:lnTo>
                <a:close/>
              </a:path>
            </a:pathLst>
          </a:custGeom>
          <a:solidFill>
            <a:srgbClr val="FBB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" name="Google Shape;122;p7">
            <a:extLst>
              <a:ext uri="{FF2B5EF4-FFF2-40B4-BE49-F238E27FC236}">
                <a16:creationId xmlns:a16="http://schemas.microsoft.com/office/drawing/2014/main" id="{453B4693-E369-A9B5-CB17-15B50669EB14}"/>
              </a:ext>
            </a:extLst>
          </p:cNvPr>
          <p:cNvSpPr/>
          <p:nvPr/>
        </p:nvSpPr>
        <p:spPr>
          <a:xfrm rot="10800000">
            <a:off x="350784" y="3462739"/>
            <a:ext cx="211414" cy="224680"/>
          </a:xfrm>
          <a:custGeom>
            <a:avLst/>
            <a:gdLst/>
            <a:ahLst/>
            <a:cxnLst/>
            <a:rect l="l" t="t" r="r" b="b"/>
            <a:pathLst>
              <a:path w="18151" h="19290" extrusionOk="0">
                <a:moveTo>
                  <a:pt x="12100" y="0"/>
                </a:moveTo>
                <a:cubicBezTo>
                  <a:pt x="9294" y="7190"/>
                  <a:pt x="88" y="13854"/>
                  <a:pt x="0" y="13941"/>
                </a:cubicBezTo>
                <a:lnTo>
                  <a:pt x="3858" y="19290"/>
                </a:lnTo>
                <a:cubicBezTo>
                  <a:pt x="4297" y="18939"/>
                  <a:pt x="14731" y="11399"/>
                  <a:pt x="18150" y="2280"/>
                </a:cubicBezTo>
                <a:lnTo>
                  <a:pt x="12100" y="0"/>
                </a:lnTo>
                <a:close/>
              </a:path>
            </a:pathLst>
          </a:custGeom>
          <a:solidFill>
            <a:srgbClr val="FBB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4" name="Google Shape;144;p7">
            <a:extLst>
              <a:ext uri="{FF2B5EF4-FFF2-40B4-BE49-F238E27FC236}">
                <a16:creationId xmlns:a16="http://schemas.microsoft.com/office/drawing/2014/main" id="{A4C4975D-732D-6ADE-9D56-F22CDCE4512E}"/>
              </a:ext>
            </a:extLst>
          </p:cNvPr>
          <p:cNvSpPr/>
          <p:nvPr/>
        </p:nvSpPr>
        <p:spPr>
          <a:xfrm flipH="1">
            <a:off x="6591656" y="618667"/>
            <a:ext cx="170554" cy="277738"/>
          </a:xfrm>
          <a:custGeom>
            <a:avLst/>
            <a:gdLst/>
            <a:ahLst/>
            <a:cxnLst/>
            <a:rect l="l" t="t" r="r" b="b"/>
            <a:pathLst>
              <a:path w="14643" h="28759" extrusionOk="0">
                <a:moveTo>
                  <a:pt x="0" y="0"/>
                </a:moveTo>
                <a:cubicBezTo>
                  <a:pt x="0" y="701"/>
                  <a:pt x="88" y="17887"/>
                  <a:pt x="7277" y="28759"/>
                </a:cubicBezTo>
                <a:lnTo>
                  <a:pt x="14643" y="23849"/>
                </a:lnTo>
                <a:cubicBezTo>
                  <a:pt x="8856" y="15256"/>
                  <a:pt x="8768" y="175"/>
                  <a:pt x="8768" y="0"/>
                </a:cubicBezTo>
                <a:close/>
              </a:path>
            </a:pathLst>
          </a:custGeom>
          <a:solidFill>
            <a:srgbClr val="FBB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6" name="Google Shape;146;p7">
            <a:extLst>
              <a:ext uri="{FF2B5EF4-FFF2-40B4-BE49-F238E27FC236}">
                <a16:creationId xmlns:a16="http://schemas.microsoft.com/office/drawing/2014/main" id="{3052C896-BB31-1CED-4D29-63ABE913E4FF}"/>
              </a:ext>
            </a:extLst>
          </p:cNvPr>
          <p:cNvSpPr/>
          <p:nvPr/>
        </p:nvSpPr>
        <p:spPr>
          <a:xfrm flipH="1">
            <a:off x="6497060" y="6425996"/>
            <a:ext cx="211414" cy="186292"/>
          </a:xfrm>
          <a:custGeom>
            <a:avLst/>
            <a:gdLst/>
            <a:ahLst/>
            <a:cxnLst/>
            <a:rect l="l" t="t" r="r" b="b"/>
            <a:pathLst>
              <a:path w="18151" h="19290" extrusionOk="0">
                <a:moveTo>
                  <a:pt x="12100" y="0"/>
                </a:moveTo>
                <a:cubicBezTo>
                  <a:pt x="9294" y="7190"/>
                  <a:pt x="88" y="13854"/>
                  <a:pt x="0" y="13941"/>
                </a:cubicBezTo>
                <a:lnTo>
                  <a:pt x="3858" y="19290"/>
                </a:lnTo>
                <a:cubicBezTo>
                  <a:pt x="4297" y="18939"/>
                  <a:pt x="14731" y="11399"/>
                  <a:pt x="18150" y="2280"/>
                </a:cubicBezTo>
                <a:lnTo>
                  <a:pt x="12100" y="0"/>
                </a:lnTo>
                <a:close/>
              </a:path>
            </a:pathLst>
          </a:custGeom>
          <a:solidFill>
            <a:srgbClr val="FBB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7" name="Google Shape;147;p7">
            <a:extLst>
              <a:ext uri="{FF2B5EF4-FFF2-40B4-BE49-F238E27FC236}">
                <a16:creationId xmlns:a16="http://schemas.microsoft.com/office/drawing/2014/main" id="{4A777F03-3B5B-FF1D-75AB-1A5E275A0DDE}"/>
              </a:ext>
            </a:extLst>
          </p:cNvPr>
          <p:cNvSpPr/>
          <p:nvPr/>
        </p:nvSpPr>
        <p:spPr>
          <a:xfrm flipH="1">
            <a:off x="6058561" y="1042040"/>
            <a:ext cx="183832" cy="139724"/>
          </a:xfrm>
          <a:custGeom>
            <a:avLst/>
            <a:gdLst/>
            <a:ahLst/>
            <a:cxnLst/>
            <a:rect l="l" t="t" r="r" b="b"/>
            <a:pathLst>
              <a:path w="15783" h="14468" extrusionOk="0">
                <a:moveTo>
                  <a:pt x="4735" y="1"/>
                </a:moveTo>
                <a:lnTo>
                  <a:pt x="0" y="2631"/>
                </a:lnTo>
                <a:cubicBezTo>
                  <a:pt x="3771" y="9470"/>
                  <a:pt x="12977" y="14293"/>
                  <a:pt x="13328" y="14468"/>
                </a:cubicBezTo>
                <a:lnTo>
                  <a:pt x="15783" y="9909"/>
                </a:lnTo>
                <a:cubicBezTo>
                  <a:pt x="15695" y="9821"/>
                  <a:pt x="7628" y="5525"/>
                  <a:pt x="4735" y="1"/>
                </a:cubicBezTo>
                <a:close/>
              </a:path>
            </a:pathLst>
          </a:custGeom>
          <a:solidFill>
            <a:srgbClr val="FBB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" name="Google Shape;148;p7">
            <a:extLst>
              <a:ext uri="{FF2B5EF4-FFF2-40B4-BE49-F238E27FC236}">
                <a16:creationId xmlns:a16="http://schemas.microsoft.com/office/drawing/2014/main" id="{04BFA061-069C-A8E3-CF0D-98C734ABDFBA}"/>
              </a:ext>
            </a:extLst>
          </p:cNvPr>
          <p:cNvSpPr/>
          <p:nvPr/>
        </p:nvSpPr>
        <p:spPr>
          <a:xfrm rot="19026248" flipH="1">
            <a:off x="171233" y="9360324"/>
            <a:ext cx="327374" cy="327339"/>
          </a:xfrm>
          <a:custGeom>
            <a:avLst/>
            <a:gdLst/>
            <a:ahLst/>
            <a:cxnLst/>
            <a:rect l="l" t="t" r="r" b="b"/>
            <a:pathLst>
              <a:path w="2460" h="2460" extrusionOk="0">
                <a:moveTo>
                  <a:pt x="910" y="1"/>
                </a:moveTo>
                <a:lnTo>
                  <a:pt x="1018" y="1107"/>
                </a:lnTo>
                <a:lnTo>
                  <a:pt x="0" y="1550"/>
                </a:lnTo>
                <a:lnTo>
                  <a:pt x="1106" y="1441"/>
                </a:lnTo>
                <a:lnTo>
                  <a:pt x="1550" y="2460"/>
                </a:lnTo>
                <a:lnTo>
                  <a:pt x="1441" y="1354"/>
                </a:lnTo>
                <a:lnTo>
                  <a:pt x="2459" y="909"/>
                </a:lnTo>
                <a:lnTo>
                  <a:pt x="2459" y="909"/>
                </a:lnTo>
                <a:lnTo>
                  <a:pt x="1354" y="1020"/>
                </a:lnTo>
                <a:lnTo>
                  <a:pt x="91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" name="Google Shape;149;p7">
            <a:extLst>
              <a:ext uri="{FF2B5EF4-FFF2-40B4-BE49-F238E27FC236}">
                <a16:creationId xmlns:a16="http://schemas.microsoft.com/office/drawing/2014/main" id="{88CC4DCB-141E-C963-EE30-ADBC39FB7946}"/>
              </a:ext>
            </a:extLst>
          </p:cNvPr>
          <p:cNvSpPr/>
          <p:nvPr/>
        </p:nvSpPr>
        <p:spPr>
          <a:xfrm flipH="1">
            <a:off x="479394" y="4130160"/>
            <a:ext cx="644730" cy="644657"/>
          </a:xfrm>
          <a:custGeom>
            <a:avLst/>
            <a:gdLst/>
            <a:ahLst/>
            <a:cxnLst/>
            <a:rect l="l" t="t" r="r" b="b"/>
            <a:pathLst>
              <a:path w="2460" h="2460" extrusionOk="0">
                <a:moveTo>
                  <a:pt x="910" y="1"/>
                </a:moveTo>
                <a:lnTo>
                  <a:pt x="1018" y="1107"/>
                </a:lnTo>
                <a:lnTo>
                  <a:pt x="0" y="1550"/>
                </a:lnTo>
                <a:lnTo>
                  <a:pt x="1106" y="1441"/>
                </a:lnTo>
                <a:lnTo>
                  <a:pt x="1550" y="2460"/>
                </a:lnTo>
                <a:lnTo>
                  <a:pt x="1441" y="1354"/>
                </a:lnTo>
                <a:lnTo>
                  <a:pt x="2459" y="909"/>
                </a:lnTo>
                <a:lnTo>
                  <a:pt x="2459" y="909"/>
                </a:lnTo>
                <a:lnTo>
                  <a:pt x="1354" y="1020"/>
                </a:lnTo>
                <a:lnTo>
                  <a:pt x="91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1" name="Google Shape;120;p7">
            <a:extLst>
              <a:ext uri="{FF2B5EF4-FFF2-40B4-BE49-F238E27FC236}">
                <a16:creationId xmlns:a16="http://schemas.microsoft.com/office/drawing/2014/main" id="{3C7F16F0-87EC-A13A-E583-C9E426D80FCB}"/>
              </a:ext>
            </a:extLst>
          </p:cNvPr>
          <p:cNvSpPr/>
          <p:nvPr/>
        </p:nvSpPr>
        <p:spPr>
          <a:xfrm rot="10800000" flipH="1">
            <a:off x="5700728" y="6329801"/>
            <a:ext cx="221629" cy="323742"/>
          </a:xfrm>
          <a:custGeom>
            <a:avLst/>
            <a:gdLst/>
            <a:ahLst/>
            <a:cxnLst/>
            <a:rect l="l" t="t" r="r" b="b"/>
            <a:pathLst>
              <a:path w="19028" h="27795" extrusionOk="0">
                <a:moveTo>
                  <a:pt x="10260" y="0"/>
                </a:moveTo>
                <a:cubicBezTo>
                  <a:pt x="9383" y="10346"/>
                  <a:pt x="89" y="22271"/>
                  <a:pt x="1" y="22359"/>
                </a:cubicBezTo>
                <a:lnTo>
                  <a:pt x="6840" y="27795"/>
                </a:lnTo>
                <a:cubicBezTo>
                  <a:pt x="7278" y="27269"/>
                  <a:pt x="17888" y="13766"/>
                  <a:pt x="19028" y="789"/>
                </a:cubicBezTo>
                <a:lnTo>
                  <a:pt x="10260" y="0"/>
                </a:lnTo>
                <a:close/>
              </a:path>
            </a:pathLst>
          </a:custGeom>
          <a:solidFill>
            <a:srgbClr val="4A48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22" name="Google Shape;121;p7">
            <a:extLst>
              <a:ext uri="{FF2B5EF4-FFF2-40B4-BE49-F238E27FC236}">
                <a16:creationId xmlns:a16="http://schemas.microsoft.com/office/drawing/2014/main" id="{03784535-93E6-FB85-C5A7-334382AA92E6}"/>
              </a:ext>
            </a:extLst>
          </p:cNvPr>
          <p:cNvSpPr/>
          <p:nvPr/>
        </p:nvSpPr>
        <p:spPr>
          <a:xfrm rot="10800000" flipH="1">
            <a:off x="5947746" y="109589"/>
            <a:ext cx="221629" cy="323742"/>
          </a:xfrm>
          <a:custGeom>
            <a:avLst/>
            <a:gdLst/>
            <a:ahLst/>
            <a:cxnLst/>
            <a:rect l="l" t="t" r="r" b="b"/>
            <a:pathLst>
              <a:path w="19028" h="27795" extrusionOk="0">
                <a:moveTo>
                  <a:pt x="10260" y="0"/>
                </a:moveTo>
                <a:cubicBezTo>
                  <a:pt x="9383" y="10346"/>
                  <a:pt x="89" y="22271"/>
                  <a:pt x="1" y="22359"/>
                </a:cubicBezTo>
                <a:lnTo>
                  <a:pt x="6840" y="27795"/>
                </a:lnTo>
                <a:cubicBezTo>
                  <a:pt x="7278" y="27269"/>
                  <a:pt x="17888" y="13766"/>
                  <a:pt x="19028" y="789"/>
                </a:cubicBezTo>
                <a:lnTo>
                  <a:pt x="10260" y="0"/>
                </a:lnTo>
                <a:close/>
              </a:path>
            </a:pathLst>
          </a:custGeom>
          <a:solidFill>
            <a:srgbClr val="4A48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" name="Google Shape;122;p7">
            <a:extLst>
              <a:ext uri="{FF2B5EF4-FFF2-40B4-BE49-F238E27FC236}">
                <a16:creationId xmlns:a16="http://schemas.microsoft.com/office/drawing/2014/main" id="{D5EB8A01-5689-4E78-07E6-A2DA1B1E53E9}"/>
              </a:ext>
            </a:extLst>
          </p:cNvPr>
          <p:cNvSpPr/>
          <p:nvPr/>
        </p:nvSpPr>
        <p:spPr>
          <a:xfrm rot="10800000">
            <a:off x="5319462" y="1247757"/>
            <a:ext cx="211414" cy="224680"/>
          </a:xfrm>
          <a:custGeom>
            <a:avLst/>
            <a:gdLst/>
            <a:ahLst/>
            <a:cxnLst/>
            <a:rect l="l" t="t" r="r" b="b"/>
            <a:pathLst>
              <a:path w="18151" h="19290" extrusionOk="0">
                <a:moveTo>
                  <a:pt x="12100" y="0"/>
                </a:moveTo>
                <a:cubicBezTo>
                  <a:pt x="9294" y="7190"/>
                  <a:pt x="88" y="13854"/>
                  <a:pt x="0" y="13941"/>
                </a:cubicBezTo>
                <a:lnTo>
                  <a:pt x="3858" y="19290"/>
                </a:lnTo>
                <a:cubicBezTo>
                  <a:pt x="4297" y="18939"/>
                  <a:pt x="14731" y="11399"/>
                  <a:pt x="18150" y="2280"/>
                </a:cubicBezTo>
                <a:lnTo>
                  <a:pt x="12100" y="0"/>
                </a:lnTo>
                <a:close/>
              </a:path>
            </a:pathLst>
          </a:custGeom>
          <a:solidFill>
            <a:srgbClr val="4A48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8" name="Google Shape;120;p7">
            <a:extLst>
              <a:ext uri="{FF2B5EF4-FFF2-40B4-BE49-F238E27FC236}">
                <a16:creationId xmlns:a16="http://schemas.microsoft.com/office/drawing/2014/main" id="{B4EFA06F-3B75-0B70-E4E4-F1BA4C914A1D}"/>
              </a:ext>
            </a:extLst>
          </p:cNvPr>
          <p:cNvSpPr/>
          <p:nvPr/>
        </p:nvSpPr>
        <p:spPr>
          <a:xfrm rot="10800000" flipH="1">
            <a:off x="166661" y="2601788"/>
            <a:ext cx="221629" cy="323742"/>
          </a:xfrm>
          <a:custGeom>
            <a:avLst/>
            <a:gdLst/>
            <a:ahLst/>
            <a:cxnLst/>
            <a:rect l="l" t="t" r="r" b="b"/>
            <a:pathLst>
              <a:path w="19028" h="27795" extrusionOk="0">
                <a:moveTo>
                  <a:pt x="10260" y="0"/>
                </a:moveTo>
                <a:cubicBezTo>
                  <a:pt x="9383" y="10346"/>
                  <a:pt x="89" y="22271"/>
                  <a:pt x="1" y="22359"/>
                </a:cubicBezTo>
                <a:lnTo>
                  <a:pt x="6840" y="27795"/>
                </a:lnTo>
                <a:cubicBezTo>
                  <a:pt x="7278" y="27269"/>
                  <a:pt x="17888" y="13766"/>
                  <a:pt x="19028" y="789"/>
                </a:cubicBezTo>
                <a:lnTo>
                  <a:pt x="10260" y="0"/>
                </a:lnTo>
                <a:close/>
              </a:path>
            </a:pathLst>
          </a:custGeom>
          <a:solidFill>
            <a:srgbClr val="4A48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FD6067C5-9704-FD1C-DAB0-5EA5838E176E}"/>
              </a:ext>
            </a:extLst>
          </p:cNvPr>
          <p:cNvSpPr txBox="1">
            <a:spLocks/>
          </p:cNvSpPr>
          <p:nvPr/>
        </p:nvSpPr>
        <p:spPr>
          <a:xfrm>
            <a:off x="4133004" y="8742839"/>
            <a:ext cx="2458652" cy="48456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n-cs"/>
              </a:rPr>
              <a:t>קוד חברה -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n-cs"/>
              </a:rPr>
              <a:t>XXXXXXX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n-cs"/>
            </a:endParaRPr>
          </a:p>
        </p:txBody>
      </p:sp>
      <p:grpSp>
        <p:nvGrpSpPr>
          <p:cNvPr id="142" name="קבוצה 141">
            <a:extLst>
              <a:ext uri="{FF2B5EF4-FFF2-40B4-BE49-F238E27FC236}">
                <a16:creationId xmlns:a16="http://schemas.microsoft.com/office/drawing/2014/main" id="{5ABBC4BA-1080-014F-B254-371E252CD592}"/>
              </a:ext>
            </a:extLst>
          </p:cNvPr>
          <p:cNvGrpSpPr/>
          <p:nvPr/>
        </p:nvGrpSpPr>
        <p:grpSpPr>
          <a:xfrm>
            <a:off x="1471857" y="4815767"/>
            <a:ext cx="2084469" cy="758261"/>
            <a:chOff x="9005568" y="3174843"/>
            <a:chExt cx="2279999" cy="740417"/>
          </a:xfrm>
        </p:grpSpPr>
        <p:sp>
          <p:nvSpPr>
            <p:cNvPr id="143" name="TextBox 46">
              <a:extLst>
                <a:ext uri="{FF2B5EF4-FFF2-40B4-BE49-F238E27FC236}">
                  <a16:creationId xmlns:a16="http://schemas.microsoft.com/office/drawing/2014/main" id="{FECD74E6-EA3D-C89D-F5E4-9A59CDDFD2CF}"/>
                </a:ext>
              </a:extLst>
            </p:cNvPr>
            <p:cNvSpPr txBox="1"/>
            <p:nvPr/>
          </p:nvSpPr>
          <p:spPr>
            <a:xfrm>
              <a:off x="10056529" y="3174843"/>
              <a:ext cx="1166153" cy="548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lnSpc>
                  <a:spcPts val="3500"/>
                </a:lnSpc>
              </a:pPr>
              <a:r>
                <a:rPr lang="he-IL" sz="3600" b="1" dirty="0">
                  <a:solidFill>
                    <a:srgbClr val="F89E23"/>
                  </a:solidFill>
                  <a:latin typeface="+mj-lt"/>
                </a:rPr>
                <a:t>10</a:t>
              </a:r>
            </a:p>
          </p:txBody>
        </p:sp>
        <p:sp>
          <p:nvSpPr>
            <p:cNvPr id="144" name="TextBox 46">
              <a:extLst>
                <a:ext uri="{FF2B5EF4-FFF2-40B4-BE49-F238E27FC236}">
                  <a16:creationId xmlns:a16="http://schemas.microsoft.com/office/drawing/2014/main" id="{ED5E4624-49CE-E1E8-6465-C81F09EFB7B2}"/>
                </a:ext>
              </a:extLst>
            </p:cNvPr>
            <p:cNvSpPr txBox="1"/>
            <p:nvPr/>
          </p:nvSpPr>
          <p:spPr>
            <a:xfrm>
              <a:off x="9934872" y="3189281"/>
              <a:ext cx="620137" cy="4644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lnSpc>
                  <a:spcPts val="3500"/>
                </a:lnSpc>
              </a:pPr>
              <a:r>
                <a:rPr lang="he-IL" sz="1600" b="1" dirty="0">
                  <a:solidFill>
                    <a:srgbClr val="201C40"/>
                  </a:solidFill>
                  <a:latin typeface="+mj-lt"/>
                </a:rPr>
                <a:t>ק"מ</a:t>
              </a:r>
              <a:endParaRPr lang="he-IL" sz="3200" b="1" dirty="0">
                <a:solidFill>
                  <a:srgbClr val="201C40"/>
                </a:solidFill>
                <a:latin typeface="+mj-lt"/>
              </a:endParaRPr>
            </a:p>
          </p:txBody>
        </p:sp>
        <p:sp>
          <p:nvSpPr>
            <p:cNvPr id="145" name="תיבת טקסט 144">
              <a:extLst>
                <a:ext uri="{FF2B5EF4-FFF2-40B4-BE49-F238E27FC236}">
                  <a16:creationId xmlns:a16="http://schemas.microsoft.com/office/drawing/2014/main" id="{058F1F89-BF39-B306-6C91-B52F297B5165}"/>
                </a:ext>
              </a:extLst>
            </p:cNvPr>
            <p:cNvSpPr txBox="1"/>
            <p:nvPr/>
          </p:nvSpPr>
          <p:spPr>
            <a:xfrm>
              <a:off x="9005568" y="3607483"/>
              <a:ext cx="22799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sz="1400" b="1" dirty="0">
                  <a:solidFill>
                    <a:srgbClr val="201C40"/>
                  </a:solidFill>
                  <a:latin typeface="+mj-lt"/>
                  <a:ea typeface="Times New Roman" panose="02020603050405020304" pitchFamily="18" charset="0"/>
                </a:rPr>
                <a:t>תחרותי</a:t>
              </a:r>
              <a:endParaRPr lang="he-IL" sz="1400" dirty="0">
                <a:solidFill>
                  <a:srgbClr val="201C40"/>
                </a:solidFill>
                <a:latin typeface="+mj-lt"/>
              </a:endParaRPr>
            </a:p>
          </p:txBody>
        </p:sp>
      </p:grpSp>
      <p:grpSp>
        <p:nvGrpSpPr>
          <p:cNvPr id="167" name="קבוצה 166">
            <a:extLst>
              <a:ext uri="{FF2B5EF4-FFF2-40B4-BE49-F238E27FC236}">
                <a16:creationId xmlns:a16="http://schemas.microsoft.com/office/drawing/2014/main" id="{CFDD7836-00A2-033D-453D-C233DCA0C4BC}"/>
              </a:ext>
            </a:extLst>
          </p:cNvPr>
          <p:cNvGrpSpPr/>
          <p:nvPr/>
        </p:nvGrpSpPr>
        <p:grpSpPr>
          <a:xfrm>
            <a:off x="1414365" y="5663684"/>
            <a:ext cx="2084469" cy="758260"/>
            <a:chOff x="9005568" y="3174844"/>
            <a:chExt cx="2279999" cy="740416"/>
          </a:xfrm>
        </p:grpSpPr>
        <p:sp>
          <p:nvSpPr>
            <p:cNvPr id="168" name="TextBox 46">
              <a:extLst>
                <a:ext uri="{FF2B5EF4-FFF2-40B4-BE49-F238E27FC236}">
                  <a16:creationId xmlns:a16="http://schemas.microsoft.com/office/drawing/2014/main" id="{5F6818AC-3CDA-76D1-3BFE-0C2BC3635970}"/>
                </a:ext>
              </a:extLst>
            </p:cNvPr>
            <p:cNvSpPr txBox="1"/>
            <p:nvPr/>
          </p:nvSpPr>
          <p:spPr>
            <a:xfrm>
              <a:off x="10056528" y="3174844"/>
              <a:ext cx="1166153" cy="548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lnSpc>
                  <a:spcPts val="3500"/>
                </a:lnSpc>
              </a:pPr>
              <a:r>
                <a:rPr lang="he-IL" sz="3600" b="1" dirty="0">
                  <a:solidFill>
                    <a:srgbClr val="F89E23"/>
                  </a:solidFill>
                  <a:latin typeface="+mj-lt"/>
                </a:rPr>
                <a:t>5</a:t>
              </a:r>
            </a:p>
          </p:txBody>
        </p:sp>
        <p:sp>
          <p:nvSpPr>
            <p:cNvPr id="169" name="TextBox 46">
              <a:extLst>
                <a:ext uri="{FF2B5EF4-FFF2-40B4-BE49-F238E27FC236}">
                  <a16:creationId xmlns:a16="http://schemas.microsoft.com/office/drawing/2014/main" id="{480E5AE9-56B5-9E92-D19A-D0112FF00041}"/>
                </a:ext>
              </a:extLst>
            </p:cNvPr>
            <p:cNvSpPr txBox="1"/>
            <p:nvPr/>
          </p:nvSpPr>
          <p:spPr>
            <a:xfrm>
              <a:off x="9934872" y="3189281"/>
              <a:ext cx="620137" cy="4644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lnSpc>
                  <a:spcPts val="3500"/>
                </a:lnSpc>
              </a:pPr>
              <a:r>
                <a:rPr lang="he-IL" sz="1600" b="1" dirty="0">
                  <a:solidFill>
                    <a:srgbClr val="201C40"/>
                  </a:solidFill>
                  <a:latin typeface="+mj-lt"/>
                </a:rPr>
                <a:t>ק"מ</a:t>
              </a:r>
              <a:endParaRPr lang="he-IL" sz="3200" b="1" dirty="0">
                <a:solidFill>
                  <a:srgbClr val="201C40"/>
                </a:solidFill>
                <a:latin typeface="+mj-lt"/>
              </a:endParaRPr>
            </a:p>
          </p:txBody>
        </p:sp>
        <p:sp>
          <p:nvSpPr>
            <p:cNvPr id="170" name="תיבת טקסט 169">
              <a:extLst>
                <a:ext uri="{FF2B5EF4-FFF2-40B4-BE49-F238E27FC236}">
                  <a16:creationId xmlns:a16="http://schemas.microsoft.com/office/drawing/2014/main" id="{EA3346BC-F7D7-F719-A415-0B31747558E8}"/>
                </a:ext>
              </a:extLst>
            </p:cNvPr>
            <p:cNvSpPr txBox="1"/>
            <p:nvPr/>
          </p:nvSpPr>
          <p:spPr>
            <a:xfrm>
              <a:off x="9005568" y="3607483"/>
              <a:ext cx="22799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sz="1400" b="1" dirty="0">
                  <a:solidFill>
                    <a:srgbClr val="201C40"/>
                  </a:solidFill>
                  <a:latin typeface="+mj-lt"/>
                  <a:ea typeface="Times New Roman" panose="02020603050405020304" pitchFamily="18" charset="0"/>
                </a:rPr>
                <a:t>תחרותי</a:t>
              </a:r>
              <a:endParaRPr lang="he-IL" sz="1400" dirty="0">
                <a:solidFill>
                  <a:srgbClr val="201C40"/>
                </a:solidFill>
                <a:latin typeface="+mj-lt"/>
              </a:endParaRPr>
            </a:p>
          </p:txBody>
        </p:sp>
      </p:grpSp>
      <p:grpSp>
        <p:nvGrpSpPr>
          <p:cNvPr id="171" name="קבוצה 170">
            <a:extLst>
              <a:ext uri="{FF2B5EF4-FFF2-40B4-BE49-F238E27FC236}">
                <a16:creationId xmlns:a16="http://schemas.microsoft.com/office/drawing/2014/main" id="{2EEB22B9-B7C3-667A-76F3-82910F89C169}"/>
              </a:ext>
            </a:extLst>
          </p:cNvPr>
          <p:cNvGrpSpPr/>
          <p:nvPr/>
        </p:nvGrpSpPr>
        <p:grpSpPr>
          <a:xfrm>
            <a:off x="294562" y="4808838"/>
            <a:ext cx="2084469" cy="758261"/>
            <a:chOff x="9005568" y="3174843"/>
            <a:chExt cx="2279999" cy="740417"/>
          </a:xfrm>
        </p:grpSpPr>
        <p:sp>
          <p:nvSpPr>
            <p:cNvPr id="172" name="TextBox 46">
              <a:extLst>
                <a:ext uri="{FF2B5EF4-FFF2-40B4-BE49-F238E27FC236}">
                  <a16:creationId xmlns:a16="http://schemas.microsoft.com/office/drawing/2014/main" id="{5F23B647-10E9-6161-6F07-6AA29B2A0312}"/>
                </a:ext>
              </a:extLst>
            </p:cNvPr>
            <p:cNvSpPr txBox="1"/>
            <p:nvPr/>
          </p:nvSpPr>
          <p:spPr>
            <a:xfrm>
              <a:off x="10056529" y="3174843"/>
              <a:ext cx="1166153" cy="548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lnSpc>
                  <a:spcPts val="3500"/>
                </a:lnSpc>
              </a:pPr>
              <a:r>
                <a:rPr lang="he-IL" sz="3600" b="1" dirty="0">
                  <a:solidFill>
                    <a:srgbClr val="F89E23"/>
                  </a:solidFill>
                  <a:latin typeface="+mj-lt"/>
                </a:rPr>
                <a:t>2</a:t>
              </a:r>
            </a:p>
          </p:txBody>
        </p:sp>
        <p:sp>
          <p:nvSpPr>
            <p:cNvPr id="173" name="TextBox 46">
              <a:extLst>
                <a:ext uri="{FF2B5EF4-FFF2-40B4-BE49-F238E27FC236}">
                  <a16:creationId xmlns:a16="http://schemas.microsoft.com/office/drawing/2014/main" id="{67B4D39D-F815-689D-0CA4-E56DB557CEBE}"/>
                </a:ext>
              </a:extLst>
            </p:cNvPr>
            <p:cNvSpPr txBox="1"/>
            <p:nvPr/>
          </p:nvSpPr>
          <p:spPr>
            <a:xfrm>
              <a:off x="9934872" y="3189281"/>
              <a:ext cx="620137" cy="4644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lnSpc>
                  <a:spcPts val="3500"/>
                </a:lnSpc>
              </a:pPr>
              <a:r>
                <a:rPr lang="he-IL" sz="1600" b="1" dirty="0">
                  <a:solidFill>
                    <a:srgbClr val="201C40"/>
                  </a:solidFill>
                  <a:latin typeface="+mj-lt"/>
                </a:rPr>
                <a:t>ק"מ</a:t>
              </a:r>
              <a:endParaRPr lang="he-IL" sz="3200" b="1" dirty="0">
                <a:solidFill>
                  <a:srgbClr val="201C40"/>
                </a:solidFill>
                <a:latin typeface="+mj-lt"/>
              </a:endParaRPr>
            </a:p>
          </p:txBody>
        </p:sp>
        <p:sp>
          <p:nvSpPr>
            <p:cNvPr id="174" name="תיבת טקסט 173">
              <a:extLst>
                <a:ext uri="{FF2B5EF4-FFF2-40B4-BE49-F238E27FC236}">
                  <a16:creationId xmlns:a16="http://schemas.microsoft.com/office/drawing/2014/main" id="{9951C059-C343-93C6-28A8-6F3A8A9521C3}"/>
                </a:ext>
              </a:extLst>
            </p:cNvPr>
            <p:cNvSpPr txBox="1"/>
            <p:nvPr/>
          </p:nvSpPr>
          <p:spPr>
            <a:xfrm>
              <a:off x="9005568" y="3607483"/>
              <a:ext cx="22799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sz="1400" b="1" dirty="0">
                  <a:solidFill>
                    <a:srgbClr val="201C40"/>
                  </a:solidFill>
                  <a:latin typeface="+mj-lt"/>
                  <a:ea typeface="Times New Roman" panose="02020603050405020304" pitchFamily="18" charset="0"/>
                </a:rPr>
                <a:t>תחרותי</a:t>
              </a:r>
              <a:endParaRPr lang="he-IL" sz="1400" dirty="0">
                <a:solidFill>
                  <a:srgbClr val="201C40"/>
                </a:solidFill>
                <a:latin typeface="+mj-lt"/>
              </a:endParaRPr>
            </a:p>
          </p:txBody>
        </p:sp>
      </p:grpSp>
      <p:grpSp>
        <p:nvGrpSpPr>
          <p:cNvPr id="175" name="קבוצה 174">
            <a:extLst>
              <a:ext uri="{FF2B5EF4-FFF2-40B4-BE49-F238E27FC236}">
                <a16:creationId xmlns:a16="http://schemas.microsoft.com/office/drawing/2014/main" id="{DE3CA5A6-1C3C-F78B-DCA8-DC7510A956E2}"/>
              </a:ext>
            </a:extLst>
          </p:cNvPr>
          <p:cNvGrpSpPr/>
          <p:nvPr/>
        </p:nvGrpSpPr>
        <p:grpSpPr>
          <a:xfrm>
            <a:off x="-198628" y="5656756"/>
            <a:ext cx="2462673" cy="758083"/>
            <a:chOff x="8529001" y="3174844"/>
            <a:chExt cx="2693680" cy="740243"/>
          </a:xfrm>
        </p:grpSpPr>
        <p:sp>
          <p:nvSpPr>
            <p:cNvPr id="176" name="TextBox 46">
              <a:extLst>
                <a:ext uri="{FF2B5EF4-FFF2-40B4-BE49-F238E27FC236}">
                  <a16:creationId xmlns:a16="http://schemas.microsoft.com/office/drawing/2014/main" id="{8EC27D46-3438-14BA-6DE8-E62175176891}"/>
                </a:ext>
              </a:extLst>
            </p:cNvPr>
            <p:cNvSpPr txBox="1"/>
            <p:nvPr/>
          </p:nvSpPr>
          <p:spPr>
            <a:xfrm>
              <a:off x="10056528" y="3174844"/>
              <a:ext cx="1166153" cy="548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lnSpc>
                  <a:spcPts val="3500"/>
                </a:lnSpc>
              </a:pPr>
              <a:r>
                <a:rPr lang="he-IL" sz="3600" b="1" dirty="0">
                  <a:solidFill>
                    <a:srgbClr val="F89E23"/>
                  </a:solidFill>
                  <a:latin typeface="+mj-lt"/>
                </a:rPr>
                <a:t>2</a:t>
              </a:r>
            </a:p>
          </p:txBody>
        </p:sp>
        <p:sp>
          <p:nvSpPr>
            <p:cNvPr id="177" name="TextBox 46">
              <a:extLst>
                <a:ext uri="{FF2B5EF4-FFF2-40B4-BE49-F238E27FC236}">
                  <a16:creationId xmlns:a16="http://schemas.microsoft.com/office/drawing/2014/main" id="{5BA9A723-8060-04C2-7930-1F934DAB5B0E}"/>
                </a:ext>
              </a:extLst>
            </p:cNvPr>
            <p:cNvSpPr txBox="1"/>
            <p:nvPr/>
          </p:nvSpPr>
          <p:spPr>
            <a:xfrm>
              <a:off x="9934872" y="3189281"/>
              <a:ext cx="620137" cy="4644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lnSpc>
                  <a:spcPts val="3500"/>
                </a:lnSpc>
              </a:pPr>
              <a:r>
                <a:rPr lang="he-IL" sz="1600" b="1" dirty="0">
                  <a:solidFill>
                    <a:srgbClr val="201C40"/>
                  </a:solidFill>
                  <a:latin typeface="+mj-lt"/>
                </a:rPr>
                <a:t>ק"מ</a:t>
              </a:r>
              <a:endParaRPr lang="he-IL" sz="3200" b="1" dirty="0">
                <a:solidFill>
                  <a:srgbClr val="201C40"/>
                </a:solidFill>
                <a:latin typeface="+mj-lt"/>
              </a:endParaRPr>
            </a:p>
          </p:txBody>
        </p:sp>
        <p:sp>
          <p:nvSpPr>
            <p:cNvPr id="178" name="תיבת טקסט 177">
              <a:extLst>
                <a:ext uri="{FF2B5EF4-FFF2-40B4-BE49-F238E27FC236}">
                  <a16:creationId xmlns:a16="http://schemas.microsoft.com/office/drawing/2014/main" id="{61F403DF-0AC3-C8D9-2111-1864F1191C51}"/>
                </a:ext>
              </a:extLst>
            </p:cNvPr>
            <p:cNvSpPr txBox="1"/>
            <p:nvPr/>
          </p:nvSpPr>
          <p:spPr>
            <a:xfrm>
              <a:off x="8529001" y="3607310"/>
              <a:ext cx="22799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sz="1400" b="1" dirty="0">
                  <a:solidFill>
                    <a:srgbClr val="201C40"/>
                  </a:solidFill>
                  <a:latin typeface="+mj-lt"/>
                  <a:ea typeface="Times New Roman" panose="02020603050405020304" pitchFamily="18" charset="0"/>
                </a:rPr>
                <a:t>הליכה, ללא מדידה</a:t>
              </a:r>
              <a:endParaRPr lang="he-IL" sz="1400" dirty="0">
                <a:solidFill>
                  <a:srgbClr val="201C40"/>
                </a:solidFill>
                <a:latin typeface="+mj-lt"/>
              </a:endParaRPr>
            </a:p>
          </p:txBody>
        </p:sp>
      </p:grpSp>
      <p:sp>
        <p:nvSpPr>
          <p:cNvPr id="179" name="Google Shape;149;p7">
            <a:extLst>
              <a:ext uri="{FF2B5EF4-FFF2-40B4-BE49-F238E27FC236}">
                <a16:creationId xmlns:a16="http://schemas.microsoft.com/office/drawing/2014/main" id="{DD4D546C-7E30-FA60-74D9-376A8D7A3875}"/>
              </a:ext>
            </a:extLst>
          </p:cNvPr>
          <p:cNvSpPr/>
          <p:nvPr/>
        </p:nvSpPr>
        <p:spPr>
          <a:xfrm flipH="1">
            <a:off x="134126" y="-177170"/>
            <a:ext cx="644730" cy="644657"/>
          </a:xfrm>
          <a:custGeom>
            <a:avLst/>
            <a:gdLst/>
            <a:ahLst/>
            <a:cxnLst/>
            <a:rect l="l" t="t" r="r" b="b"/>
            <a:pathLst>
              <a:path w="2460" h="2460" extrusionOk="0">
                <a:moveTo>
                  <a:pt x="910" y="1"/>
                </a:moveTo>
                <a:lnTo>
                  <a:pt x="1018" y="1107"/>
                </a:lnTo>
                <a:lnTo>
                  <a:pt x="0" y="1550"/>
                </a:lnTo>
                <a:lnTo>
                  <a:pt x="1106" y="1441"/>
                </a:lnTo>
                <a:lnTo>
                  <a:pt x="1550" y="2460"/>
                </a:lnTo>
                <a:lnTo>
                  <a:pt x="1441" y="1354"/>
                </a:lnTo>
                <a:lnTo>
                  <a:pt x="2459" y="909"/>
                </a:lnTo>
                <a:lnTo>
                  <a:pt x="2459" y="909"/>
                </a:lnTo>
                <a:lnTo>
                  <a:pt x="1354" y="1020"/>
                </a:lnTo>
                <a:lnTo>
                  <a:pt x="91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0" name="Google Shape;149;p7">
            <a:extLst>
              <a:ext uri="{FF2B5EF4-FFF2-40B4-BE49-F238E27FC236}">
                <a16:creationId xmlns:a16="http://schemas.microsoft.com/office/drawing/2014/main" id="{2498E65B-08A6-1442-80F6-A48BF59EE2F5}"/>
              </a:ext>
            </a:extLst>
          </p:cNvPr>
          <p:cNvSpPr/>
          <p:nvPr/>
        </p:nvSpPr>
        <p:spPr>
          <a:xfrm rot="3573191" flipH="1">
            <a:off x="6071597" y="3501626"/>
            <a:ext cx="555707" cy="555644"/>
          </a:xfrm>
          <a:custGeom>
            <a:avLst/>
            <a:gdLst/>
            <a:ahLst/>
            <a:cxnLst/>
            <a:rect l="l" t="t" r="r" b="b"/>
            <a:pathLst>
              <a:path w="2460" h="2460" extrusionOk="0">
                <a:moveTo>
                  <a:pt x="910" y="1"/>
                </a:moveTo>
                <a:lnTo>
                  <a:pt x="1018" y="1107"/>
                </a:lnTo>
                <a:lnTo>
                  <a:pt x="0" y="1550"/>
                </a:lnTo>
                <a:lnTo>
                  <a:pt x="1106" y="1441"/>
                </a:lnTo>
                <a:lnTo>
                  <a:pt x="1550" y="2460"/>
                </a:lnTo>
                <a:lnTo>
                  <a:pt x="1441" y="1354"/>
                </a:lnTo>
                <a:lnTo>
                  <a:pt x="2459" y="909"/>
                </a:lnTo>
                <a:lnTo>
                  <a:pt x="2459" y="909"/>
                </a:lnTo>
                <a:lnTo>
                  <a:pt x="1354" y="1020"/>
                </a:lnTo>
                <a:lnTo>
                  <a:pt x="91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" name="Google Shape;148;p7">
            <a:extLst>
              <a:ext uri="{FF2B5EF4-FFF2-40B4-BE49-F238E27FC236}">
                <a16:creationId xmlns:a16="http://schemas.microsoft.com/office/drawing/2014/main" id="{8D309A52-3204-0C20-7DF2-20AED99D0A5C}"/>
              </a:ext>
            </a:extLst>
          </p:cNvPr>
          <p:cNvSpPr/>
          <p:nvPr/>
        </p:nvSpPr>
        <p:spPr>
          <a:xfrm rot="19026248" flipH="1">
            <a:off x="5907638" y="798090"/>
            <a:ext cx="327374" cy="327339"/>
          </a:xfrm>
          <a:custGeom>
            <a:avLst/>
            <a:gdLst/>
            <a:ahLst/>
            <a:cxnLst/>
            <a:rect l="l" t="t" r="r" b="b"/>
            <a:pathLst>
              <a:path w="2460" h="2460" extrusionOk="0">
                <a:moveTo>
                  <a:pt x="910" y="1"/>
                </a:moveTo>
                <a:lnTo>
                  <a:pt x="1018" y="1107"/>
                </a:lnTo>
                <a:lnTo>
                  <a:pt x="0" y="1550"/>
                </a:lnTo>
                <a:lnTo>
                  <a:pt x="1106" y="1441"/>
                </a:lnTo>
                <a:lnTo>
                  <a:pt x="1550" y="2460"/>
                </a:lnTo>
                <a:lnTo>
                  <a:pt x="1441" y="1354"/>
                </a:lnTo>
                <a:lnTo>
                  <a:pt x="2459" y="909"/>
                </a:lnTo>
                <a:lnTo>
                  <a:pt x="2459" y="909"/>
                </a:lnTo>
                <a:lnTo>
                  <a:pt x="1354" y="1020"/>
                </a:lnTo>
                <a:lnTo>
                  <a:pt x="91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" name="Google Shape;149;p7">
            <a:extLst>
              <a:ext uri="{FF2B5EF4-FFF2-40B4-BE49-F238E27FC236}">
                <a16:creationId xmlns:a16="http://schemas.microsoft.com/office/drawing/2014/main" id="{31C7D0B9-75D9-E4F5-CFF9-0BBB4D34CB0F}"/>
              </a:ext>
            </a:extLst>
          </p:cNvPr>
          <p:cNvSpPr/>
          <p:nvPr/>
        </p:nvSpPr>
        <p:spPr>
          <a:xfrm flipH="1">
            <a:off x="6252042" y="8289175"/>
            <a:ext cx="644730" cy="644657"/>
          </a:xfrm>
          <a:custGeom>
            <a:avLst/>
            <a:gdLst/>
            <a:ahLst/>
            <a:cxnLst/>
            <a:rect l="l" t="t" r="r" b="b"/>
            <a:pathLst>
              <a:path w="2460" h="2460" extrusionOk="0">
                <a:moveTo>
                  <a:pt x="910" y="1"/>
                </a:moveTo>
                <a:lnTo>
                  <a:pt x="1018" y="1107"/>
                </a:lnTo>
                <a:lnTo>
                  <a:pt x="0" y="1550"/>
                </a:lnTo>
                <a:lnTo>
                  <a:pt x="1106" y="1441"/>
                </a:lnTo>
                <a:lnTo>
                  <a:pt x="1550" y="2460"/>
                </a:lnTo>
                <a:lnTo>
                  <a:pt x="1441" y="1354"/>
                </a:lnTo>
                <a:lnTo>
                  <a:pt x="2459" y="909"/>
                </a:lnTo>
                <a:lnTo>
                  <a:pt x="2459" y="909"/>
                </a:lnTo>
                <a:lnTo>
                  <a:pt x="1354" y="1020"/>
                </a:lnTo>
                <a:lnTo>
                  <a:pt x="910" y="1"/>
                </a:lnTo>
                <a:close/>
              </a:path>
            </a:pathLst>
          </a:custGeom>
          <a:solidFill>
            <a:srgbClr val="FF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" name="Google Shape;146;p7">
            <a:extLst>
              <a:ext uri="{FF2B5EF4-FFF2-40B4-BE49-F238E27FC236}">
                <a16:creationId xmlns:a16="http://schemas.microsoft.com/office/drawing/2014/main" id="{D811B4D6-AEBA-8721-3E9B-0DB7A33CAB57}"/>
              </a:ext>
            </a:extLst>
          </p:cNvPr>
          <p:cNvSpPr/>
          <p:nvPr/>
        </p:nvSpPr>
        <p:spPr>
          <a:xfrm flipH="1">
            <a:off x="5213755" y="9569021"/>
            <a:ext cx="211414" cy="186292"/>
          </a:xfrm>
          <a:custGeom>
            <a:avLst/>
            <a:gdLst/>
            <a:ahLst/>
            <a:cxnLst/>
            <a:rect l="l" t="t" r="r" b="b"/>
            <a:pathLst>
              <a:path w="18151" h="19290" extrusionOk="0">
                <a:moveTo>
                  <a:pt x="12100" y="0"/>
                </a:moveTo>
                <a:cubicBezTo>
                  <a:pt x="9294" y="7190"/>
                  <a:pt x="88" y="13854"/>
                  <a:pt x="0" y="13941"/>
                </a:cubicBezTo>
                <a:lnTo>
                  <a:pt x="3858" y="19290"/>
                </a:lnTo>
                <a:cubicBezTo>
                  <a:pt x="4297" y="18939"/>
                  <a:pt x="14731" y="11399"/>
                  <a:pt x="18150" y="2280"/>
                </a:cubicBezTo>
                <a:lnTo>
                  <a:pt x="12100" y="0"/>
                </a:lnTo>
                <a:close/>
              </a:path>
            </a:pathLst>
          </a:custGeom>
          <a:solidFill>
            <a:srgbClr val="FBB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7" name="Google Shape;120;p7">
            <a:extLst>
              <a:ext uri="{FF2B5EF4-FFF2-40B4-BE49-F238E27FC236}">
                <a16:creationId xmlns:a16="http://schemas.microsoft.com/office/drawing/2014/main" id="{552E8265-7055-CB66-1D5C-7AD82E31A38A}"/>
              </a:ext>
            </a:extLst>
          </p:cNvPr>
          <p:cNvSpPr/>
          <p:nvPr/>
        </p:nvSpPr>
        <p:spPr>
          <a:xfrm rot="10800000" flipH="1">
            <a:off x="3827888" y="9183929"/>
            <a:ext cx="221629" cy="323742"/>
          </a:xfrm>
          <a:custGeom>
            <a:avLst/>
            <a:gdLst/>
            <a:ahLst/>
            <a:cxnLst/>
            <a:rect l="l" t="t" r="r" b="b"/>
            <a:pathLst>
              <a:path w="19028" h="27795" extrusionOk="0">
                <a:moveTo>
                  <a:pt x="10260" y="0"/>
                </a:moveTo>
                <a:cubicBezTo>
                  <a:pt x="9383" y="10346"/>
                  <a:pt x="89" y="22271"/>
                  <a:pt x="1" y="22359"/>
                </a:cubicBezTo>
                <a:lnTo>
                  <a:pt x="6840" y="27795"/>
                </a:lnTo>
                <a:cubicBezTo>
                  <a:pt x="7278" y="27269"/>
                  <a:pt x="17888" y="13766"/>
                  <a:pt x="19028" y="789"/>
                </a:cubicBezTo>
                <a:lnTo>
                  <a:pt x="10260" y="0"/>
                </a:lnTo>
                <a:close/>
              </a:path>
            </a:pathLst>
          </a:custGeom>
          <a:solidFill>
            <a:srgbClr val="4A48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04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528821AF8C05814BB088695F96AA8814" ma:contentTypeVersion="13" ma:contentTypeDescription="צור מסמך חדש." ma:contentTypeScope="" ma:versionID="6be03601c8715bbc58653287e56c51f1">
  <xsd:schema xmlns:xsd="http://www.w3.org/2001/XMLSchema" xmlns:xs="http://www.w3.org/2001/XMLSchema" xmlns:p="http://schemas.microsoft.com/office/2006/metadata/properties" xmlns:ns2="15d30eee-fc4c-42b5-abe9-aeed6625c6e5" xmlns:ns3="e3e511e1-ab3d-471f-a7d4-1d9a01cc1f25" targetNamespace="http://schemas.microsoft.com/office/2006/metadata/properties" ma:root="true" ma:fieldsID="c6ce1f6aec01a6ed74d3ca845a463d54" ns2:_="" ns3:_="">
    <xsd:import namespace="15d30eee-fc4c-42b5-abe9-aeed6625c6e5"/>
    <xsd:import namespace="e3e511e1-ab3d-471f-a7d4-1d9a01cc1f2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30eee-fc4c-42b5-abe9-aeed6625c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511e1-ab3d-471f-a7d4-1d9a01cc1f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07AD89-53AB-4854-93B4-2D425D75DE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D33519-1FA9-474E-87CA-F2A33E72C56A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e3e511e1-ab3d-471f-a7d4-1d9a01cc1f25"/>
    <ds:schemaRef ds:uri="15d30eee-fc4c-42b5-abe9-aeed6625c6e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F4EED85-55FA-488B-A16B-0B8BB52E8ACB}">
  <ds:schemaRefs>
    <ds:schemaRef ds:uri="15d30eee-fc4c-42b5-abe9-aeed6625c6e5"/>
    <ds:schemaRef ds:uri="e3e511e1-ab3d-471f-a7d4-1d9a01cc1f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8912</TotalTime>
  <Words>48</Words>
  <Application>Microsoft Office PowerPoint</Application>
  <PresentationFormat>נייר A4 ‏(210x297 מ"מ)</PresentationFormat>
  <Paragraphs>18</Paragraphs>
  <Slides>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פלייר לעובדים להשתתפות במרוץ</dc:title>
  <dc:creator>Keren Eis</dc:creator>
  <cp:lastModifiedBy>אייל לוין</cp:lastModifiedBy>
  <cp:revision>180</cp:revision>
  <cp:lastPrinted>2022-07-19T10:59:17Z</cp:lastPrinted>
  <dcterms:created xsi:type="dcterms:W3CDTF">2022-05-23T10:27:02Z</dcterms:created>
  <dcterms:modified xsi:type="dcterms:W3CDTF">2023-08-06T11:06:48Z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0x010100528821AF8C05814BB088695F96AA8814</vt:lpwstr>
  </property>
</Properties>
</file>